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8"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384CFA9-63BD-4867-80C7-A1D9756FF893}" type="datetimeFigureOut">
              <a:rPr lang="en-CA" smtClean="0"/>
              <a:t>30/11/2015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0E9969-8D4F-451B-8DB6-0AEA0E491CEA}" type="slidenum">
              <a:rPr lang="en-CA" smtClean="0"/>
              <a:t>‹#›</a:t>
            </a:fld>
            <a:endParaRPr lang="en-CA"/>
          </a:p>
        </p:txBody>
      </p:sp>
    </p:spTree>
    <p:extLst>
      <p:ext uri="{BB962C8B-B14F-4D97-AF65-F5344CB8AC3E}">
        <p14:creationId xmlns:p14="http://schemas.microsoft.com/office/powerpoint/2010/main" val="358177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384CFA9-63BD-4867-80C7-A1D9756FF893}" type="datetimeFigureOut">
              <a:rPr lang="en-CA" smtClean="0"/>
              <a:t>30/11/2015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0E9969-8D4F-451B-8DB6-0AEA0E491CEA}" type="slidenum">
              <a:rPr lang="en-CA" smtClean="0"/>
              <a:t>‹#›</a:t>
            </a:fld>
            <a:endParaRPr lang="en-CA"/>
          </a:p>
        </p:txBody>
      </p:sp>
    </p:spTree>
    <p:extLst>
      <p:ext uri="{BB962C8B-B14F-4D97-AF65-F5344CB8AC3E}">
        <p14:creationId xmlns:p14="http://schemas.microsoft.com/office/powerpoint/2010/main" val="350812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384CFA9-63BD-4867-80C7-A1D9756FF893}" type="datetimeFigureOut">
              <a:rPr lang="en-CA" smtClean="0"/>
              <a:t>30/11/2015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0E9969-8D4F-451B-8DB6-0AEA0E491CEA}" type="slidenum">
              <a:rPr lang="en-CA" smtClean="0"/>
              <a:t>‹#›</a:t>
            </a:fld>
            <a:endParaRPr lang="en-CA"/>
          </a:p>
        </p:txBody>
      </p:sp>
    </p:spTree>
    <p:extLst>
      <p:ext uri="{BB962C8B-B14F-4D97-AF65-F5344CB8AC3E}">
        <p14:creationId xmlns:p14="http://schemas.microsoft.com/office/powerpoint/2010/main" val="62714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384CFA9-63BD-4867-80C7-A1D9756FF893}" type="datetimeFigureOut">
              <a:rPr lang="en-CA" smtClean="0"/>
              <a:t>30/11/2015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0E9969-8D4F-451B-8DB6-0AEA0E491CEA}" type="slidenum">
              <a:rPr lang="en-CA" smtClean="0"/>
              <a:t>‹#›</a:t>
            </a:fld>
            <a:endParaRPr lang="en-CA"/>
          </a:p>
        </p:txBody>
      </p:sp>
    </p:spTree>
    <p:extLst>
      <p:ext uri="{BB962C8B-B14F-4D97-AF65-F5344CB8AC3E}">
        <p14:creationId xmlns:p14="http://schemas.microsoft.com/office/powerpoint/2010/main" val="288500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4CFA9-63BD-4867-80C7-A1D9756FF893}" type="datetimeFigureOut">
              <a:rPr lang="en-CA" smtClean="0"/>
              <a:t>30/11/2015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0E9969-8D4F-451B-8DB6-0AEA0E491CEA}" type="slidenum">
              <a:rPr lang="en-CA" smtClean="0"/>
              <a:t>‹#›</a:t>
            </a:fld>
            <a:endParaRPr lang="en-CA"/>
          </a:p>
        </p:txBody>
      </p:sp>
    </p:spTree>
    <p:extLst>
      <p:ext uri="{BB962C8B-B14F-4D97-AF65-F5344CB8AC3E}">
        <p14:creationId xmlns:p14="http://schemas.microsoft.com/office/powerpoint/2010/main" val="7098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384CFA9-63BD-4867-80C7-A1D9756FF893}" type="datetimeFigureOut">
              <a:rPr lang="en-CA" smtClean="0"/>
              <a:t>30/11/2015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00E9969-8D4F-451B-8DB6-0AEA0E491CEA}" type="slidenum">
              <a:rPr lang="en-CA" smtClean="0"/>
              <a:t>‹#›</a:t>
            </a:fld>
            <a:endParaRPr lang="en-CA"/>
          </a:p>
        </p:txBody>
      </p:sp>
    </p:spTree>
    <p:extLst>
      <p:ext uri="{BB962C8B-B14F-4D97-AF65-F5344CB8AC3E}">
        <p14:creationId xmlns:p14="http://schemas.microsoft.com/office/powerpoint/2010/main" val="174681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384CFA9-63BD-4867-80C7-A1D9756FF893}" type="datetimeFigureOut">
              <a:rPr lang="en-CA" smtClean="0"/>
              <a:t>30/11/2015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00E9969-8D4F-451B-8DB6-0AEA0E491CEA}" type="slidenum">
              <a:rPr lang="en-CA" smtClean="0"/>
              <a:t>‹#›</a:t>
            </a:fld>
            <a:endParaRPr lang="en-CA"/>
          </a:p>
        </p:txBody>
      </p:sp>
    </p:spTree>
    <p:extLst>
      <p:ext uri="{BB962C8B-B14F-4D97-AF65-F5344CB8AC3E}">
        <p14:creationId xmlns:p14="http://schemas.microsoft.com/office/powerpoint/2010/main" val="373996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384CFA9-63BD-4867-80C7-A1D9756FF893}" type="datetimeFigureOut">
              <a:rPr lang="en-CA" smtClean="0"/>
              <a:t>30/11/2015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00E9969-8D4F-451B-8DB6-0AEA0E491CEA}" type="slidenum">
              <a:rPr lang="en-CA" smtClean="0"/>
              <a:t>‹#›</a:t>
            </a:fld>
            <a:endParaRPr lang="en-CA"/>
          </a:p>
        </p:txBody>
      </p:sp>
    </p:spTree>
    <p:extLst>
      <p:ext uri="{BB962C8B-B14F-4D97-AF65-F5344CB8AC3E}">
        <p14:creationId xmlns:p14="http://schemas.microsoft.com/office/powerpoint/2010/main" val="114078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4CFA9-63BD-4867-80C7-A1D9756FF893}" type="datetimeFigureOut">
              <a:rPr lang="en-CA" smtClean="0"/>
              <a:t>30/11/2015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00E9969-8D4F-451B-8DB6-0AEA0E491CEA}" type="slidenum">
              <a:rPr lang="en-CA" smtClean="0"/>
              <a:t>‹#›</a:t>
            </a:fld>
            <a:endParaRPr lang="en-CA"/>
          </a:p>
        </p:txBody>
      </p:sp>
    </p:spTree>
    <p:extLst>
      <p:ext uri="{BB962C8B-B14F-4D97-AF65-F5344CB8AC3E}">
        <p14:creationId xmlns:p14="http://schemas.microsoft.com/office/powerpoint/2010/main" val="348693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4CFA9-63BD-4867-80C7-A1D9756FF893}" type="datetimeFigureOut">
              <a:rPr lang="en-CA" smtClean="0"/>
              <a:t>30/11/2015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00E9969-8D4F-451B-8DB6-0AEA0E491CEA}" type="slidenum">
              <a:rPr lang="en-CA" smtClean="0"/>
              <a:t>‹#›</a:t>
            </a:fld>
            <a:endParaRPr lang="en-CA"/>
          </a:p>
        </p:txBody>
      </p:sp>
    </p:spTree>
    <p:extLst>
      <p:ext uri="{BB962C8B-B14F-4D97-AF65-F5344CB8AC3E}">
        <p14:creationId xmlns:p14="http://schemas.microsoft.com/office/powerpoint/2010/main" val="2214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4CFA9-63BD-4867-80C7-A1D9756FF893}" type="datetimeFigureOut">
              <a:rPr lang="en-CA" smtClean="0"/>
              <a:t>30/11/2015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00E9969-8D4F-451B-8DB6-0AEA0E491CEA}" type="slidenum">
              <a:rPr lang="en-CA" smtClean="0"/>
              <a:t>‹#›</a:t>
            </a:fld>
            <a:endParaRPr lang="en-CA"/>
          </a:p>
        </p:txBody>
      </p:sp>
    </p:spTree>
    <p:extLst>
      <p:ext uri="{BB962C8B-B14F-4D97-AF65-F5344CB8AC3E}">
        <p14:creationId xmlns:p14="http://schemas.microsoft.com/office/powerpoint/2010/main" val="233936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4CFA9-63BD-4867-80C7-A1D9756FF893}" type="datetimeFigureOut">
              <a:rPr lang="en-CA" smtClean="0"/>
              <a:t>30/11/2015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E9969-8D4F-451B-8DB6-0AEA0E491CEA}" type="slidenum">
              <a:rPr lang="en-CA" smtClean="0"/>
              <a:t>‹#›</a:t>
            </a:fld>
            <a:endParaRPr lang="en-CA"/>
          </a:p>
        </p:txBody>
      </p:sp>
    </p:spTree>
    <p:extLst>
      <p:ext uri="{BB962C8B-B14F-4D97-AF65-F5344CB8AC3E}">
        <p14:creationId xmlns:p14="http://schemas.microsoft.com/office/powerpoint/2010/main" val="290443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3246" y="764704"/>
            <a:ext cx="2974330" cy="1105948"/>
          </a:xfrm>
          <a:prstGeom prst="rect">
            <a:avLst/>
          </a:prstGeom>
        </p:spPr>
      </p:pic>
    </p:spTree>
    <p:extLst>
      <p:ext uri="{BB962C8B-B14F-4D97-AF65-F5344CB8AC3E}">
        <p14:creationId xmlns:p14="http://schemas.microsoft.com/office/powerpoint/2010/main" val="3241691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occer on the front field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81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2522538" y="5872163"/>
            <a:ext cx="62992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300" b="1" dirty="0" smtClean="0"/>
              <a:t>ATHLETICS</a:t>
            </a:r>
            <a:endParaRPr lang="en-US" altLang="en-US" sz="1300" b="1" dirty="0"/>
          </a:p>
          <a:p>
            <a:pPr>
              <a:spcBef>
                <a:spcPct val="50000"/>
              </a:spcBef>
            </a:pPr>
            <a:r>
              <a:rPr lang="en-US" altLang="en-US" sz="1300" dirty="0"/>
              <a:t>There is also time for fun. SJR has many Scholar Athletes who participate in two or more sports while retaining an average above 80%. </a:t>
            </a:r>
            <a:r>
              <a:rPr lang="en-US" altLang="en-US" sz="1300" dirty="0" smtClean="0"/>
              <a:t>Students enjoy team sports the most. You </a:t>
            </a:r>
            <a:r>
              <a:rPr lang="en-US" altLang="en-US" sz="1300" dirty="0"/>
              <a:t>can play hockey, soccer, rugby, basketball, ultimate and badminton among others.</a:t>
            </a:r>
          </a:p>
        </p:txBody>
      </p:sp>
    </p:spTree>
    <p:extLst>
      <p:ext uri="{BB962C8B-B14F-4D97-AF65-F5344CB8AC3E}">
        <p14:creationId xmlns:p14="http://schemas.microsoft.com/office/powerpoint/2010/main" val="3155274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05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2674938" y="5673725"/>
            <a:ext cx="5843587"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300" b="1" dirty="0" smtClean="0"/>
              <a:t>ARTS</a:t>
            </a:r>
            <a:endParaRPr lang="en-US" altLang="en-US" sz="1300" b="1" dirty="0"/>
          </a:p>
          <a:p>
            <a:pPr>
              <a:spcBef>
                <a:spcPct val="50000"/>
              </a:spcBef>
            </a:pPr>
            <a:r>
              <a:rPr lang="en-US" altLang="en-US" sz="1300" dirty="0"/>
              <a:t>Round out your education by exploring your creative side through music, drama and art. Students have the opportunity to explore different types of music and many are chosen each year to participate in the Provincial </a:t>
            </a:r>
            <a:r>
              <a:rPr lang="en-US" altLang="en-US" sz="1300" dirty="0" err="1"/>
              <a:t>Honour</a:t>
            </a:r>
            <a:r>
              <a:rPr lang="en-US" altLang="en-US" sz="1300" dirty="0"/>
              <a:t> Band.</a:t>
            </a:r>
          </a:p>
        </p:txBody>
      </p:sp>
    </p:spTree>
    <p:extLst>
      <p:ext uri="{BB962C8B-B14F-4D97-AF65-F5344CB8AC3E}">
        <p14:creationId xmlns:p14="http://schemas.microsoft.com/office/powerpoint/2010/main" val="2860868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ross Country Ski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72440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Boys Rugb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0"/>
            <a:ext cx="44958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Beach Volleyb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70175"/>
            <a:ext cx="4648200" cy="3335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amp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2746375"/>
            <a:ext cx="4572000" cy="3263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8"/>
          <p:cNvSpPr txBox="1">
            <a:spLocks noChangeArrowheads="1"/>
          </p:cNvSpPr>
          <p:nvPr/>
        </p:nvSpPr>
        <p:spPr bwMode="auto">
          <a:xfrm>
            <a:off x="2522538" y="6021388"/>
            <a:ext cx="63754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smtClean="0"/>
              <a:t>WINNIPEG</a:t>
            </a:r>
            <a:endParaRPr lang="en-US" altLang="en-US" sz="1400" b="1" dirty="0"/>
          </a:p>
          <a:p>
            <a:pPr>
              <a:spcBef>
                <a:spcPct val="50000"/>
              </a:spcBef>
            </a:pPr>
            <a:r>
              <a:rPr lang="en-US" altLang="en-US" sz="1400" dirty="0"/>
              <a:t>The great thing about living in Winnipeg is that you get to experience four very distinct seasons each with their own fun activities.</a:t>
            </a:r>
          </a:p>
        </p:txBody>
      </p:sp>
    </p:spTree>
    <p:extLst>
      <p:ext uri="{BB962C8B-B14F-4D97-AF65-F5344CB8AC3E}">
        <p14:creationId xmlns:p14="http://schemas.microsoft.com/office/powerpoint/2010/main" val="3101483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28-09-06 0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5720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0"/>
            <a:ext cx="4572000" cy="29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6" descr="Exterior Junior School summ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746375"/>
            <a:ext cx="4572000" cy="3414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Graduation photo - An SJR Tradi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2746375"/>
            <a:ext cx="4572000" cy="3425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0"/>
          <p:cNvSpPr txBox="1">
            <a:spLocks noChangeArrowheads="1"/>
          </p:cNvSpPr>
          <p:nvPr/>
        </p:nvSpPr>
        <p:spPr bwMode="auto">
          <a:xfrm>
            <a:off x="3130550" y="6234113"/>
            <a:ext cx="569118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t>Apply online </a:t>
            </a:r>
          </a:p>
          <a:p>
            <a:pPr>
              <a:spcBef>
                <a:spcPct val="50000"/>
              </a:spcBef>
            </a:pPr>
            <a:r>
              <a:rPr lang="en-US" altLang="en-US" sz="1400" b="1" dirty="0"/>
              <a:t>www.sjr.mb.ca/admissions</a:t>
            </a:r>
          </a:p>
        </p:txBody>
      </p:sp>
    </p:spTree>
    <p:extLst>
      <p:ext uri="{BB962C8B-B14F-4D97-AF65-F5344CB8AC3E}">
        <p14:creationId xmlns:p14="http://schemas.microsoft.com/office/powerpoint/2010/main" val="1027688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amapg"/>
          <p:cNvPicPr>
            <a:picLocks noChangeAspect="1" noChangeArrowheads="1"/>
          </p:cNvPicPr>
          <p:nvPr/>
        </p:nvPicPr>
        <p:blipFill>
          <a:blip r:embed="rId2" cstate="email">
            <a:extLst>
              <a:ext uri="{28A0092B-C50C-407E-A947-70E740481C1C}">
                <a14:useLocalDpi xmlns:a14="http://schemas.microsoft.com/office/drawing/2010/main"/>
              </a:ext>
            </a:extLst>
          </a:blip>
          <a:srcRect b="8122"/>
          <a:stretch>
            <a:fillRect/>
          </a:stretch>
        </p:blipFill>
        <p:spPr bwMode="auto">
          <a:xfrm>
            <a:off x="356394" y="48668"/>
            <a:ext cx="9144000" cy="6146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p:cNvSpPr txBox="1">
            <a:spLocks noChangeArrowheads="1"/>
          </p:cNvSpPr>
          <p:nvPr/>
        </p:nvSpPr>
        <p:spPr bwMode="auto">
          <a:xfrm>
            <a:off x="2446338" y="6161088"/>
            <a:ext cx="61483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t>Winnipeg is located in the center of North America and is the gateway to Western Canada.</a:t>
            </a:r>
          </a:p>
        </p:txBody>
      </p:sp>
    </p:spTree>
    <p:extLst>
      <p:ext uri="{BB962C8B-B14F-4D97-AF65-F5344CB8AC3E}">
        <p14:creationId xmlns:p14="http://schemas.microsoft.com/office/powerpoint/2010/main" val="2733181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143125" y="5943600"/>
            <a:ext cx="71516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smtClean="0"/>
              <a:t>NATURE</a:t>
            </a:r>
            <a:endParaRPr lang="en-US" altLang="en-US" sz="1200" b="1" dirty="0"/>
          </a:p>
          <a:p>
            <a:pPr>
              <a:spcBef>
                <a:spcPct val="50000"/>
              </a:spcBef>
            </a:pPr>
            <a:r>
              <a:rPr lang="en-US" altLang="en-US" sz="1200" dirty="0"/>
              <a:t>Nestled among the trees at the bend of the Red River, SJR’s 23 acre campus offers plenty of room for an active lifestyle. The facilities have been improved continually over the years culminating in a new high school opening in the fall of 2014.</a:t>
            </a:r>
          </a:p>
        </p:txBody>
      </p:sp>
      <p:pic>
        <p:nvPicPr>
          <p:cNvPr id="3" name="Picture 4" descr="ariel shot of SJ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98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294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G_564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567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777250" y="5595938"/>
            <a:ext cx="7588875"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smtClean="0"/>
              <a:t>FAMILY</a:t>
            </a:r>
            <a:endParaRPr lang="en-US" altLang="en-US" sz="1400" b="1" dirty="0"/>
          </a:p>
          <a:p>
            <a:pPr>
              <a:spcBef>
                <a:spcPct val="50000"/>
              </a:spcBef>
            </a:pPr>
            <a:r>
              <a:rPr lang="en-US" altLang="en-US" sz="1400" dirty="0"/>
              <a:t>Small boarding means family. At SJR, we can accommodate 40 boarding students. That means, we only take approximately 10 students per year. Being small means you get to know everyone and they get to know you. Just one big happy family!</a:t>
            </a:r>
          </a:p>
        </p:txBody>
      </p:sp>
    </p:spTree>
    <p:extLst>
      <p:ext uri="{BB962C8B-B14F-4D97-AF65-F5344CB8AC3E}">
        <p14:creationId xmlns:p14="http://schemas.microsoft.com/office/powerpoint/2010/main" val="87677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irls Board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94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2143125" y="5099050"/>
            <a:ext cx="65262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t>“Every parent is nervous about sending their child away to school. One visit to SJR and we knew it was right for our children. Here was a bright, lively, safe environment filled with friendly kids, caring staff and a wonderful opportunity for them to learn independence, develop essential life skills and be completely immersed in their academics. We’ve never looked back.”</a:t>
            </a:r>
          </a:p>
          <a:p>
            <a:pPr>
              <a:spcBef>
                <a:spcPct val="50000"/>
              </a:spcBef>
            </a:pPr>
            <a:r>
              <a:rPr lang="en-US" altLang="en-US" sz="1400" b="1" dirty="0"/>
              <a:t>BARBARA O’BEIRNE, SJR BOARDING PARENT, MEXICO</a:t>
            </a:r>
          </a:p>
          <a:p>
            <a:pPr>
              <a:spcBef>
                <a:spcPct val="50000"/>
              </a:spcBef>
            </a:pPr>
            <a:endParaRPr lang="en-US" altLang="en-US" sz="1400" b="1" dirty="0"/>
          </a:p>
        </p:txBody>
      </p:sp>
    </p:spTree>
    <p:extLst>
      <p:ext uri="{BB962C8B-B14F-4D97-AF65-F5344CB8AC3E}">
        <p14:creationId xmlns:p14="http://schemas.microsoft.com/office/powerpoint/2010/main" val="2454679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ont of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2674938" y="5478463"/>
            <a:ext cx="6223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sz="1400" b="1" dirty="0" smtClean="0"/>
              <a:t>TRADITION</a:t>
            </a:r>
            <a:endParaRPr lang="en-CA" altLang="en-US" sz="1400" b="1" dirty="0"/>
          </a:p>
          <a:p>
            <a:r>
              <a:rPr lang="en-CA" altLang="en-US" sz="1400" dirty="0"/>
              <a:t>Founded in 1820, tradition guides and shapes who we are. Over the years, SJR students have demonstrated their commitment by winning national and international awards in debating, math and science. We have even produced 18 Rhodes Scholars and numerous leaders in the community.</a:t>
            </a:r>
            <a:endParaRPr lang="en-US" altLang="en-US" sz="1400" dirty="0"/>
          </a:p>
        </p:txBody>
      </p:sp>
    </p:spTree>
    <p:extLst>
      <p:ext uri="{BB962C8B-B14F-4D97-AF65-F5344CB8AC3E}">
        <p14:creationId xmlns:p14="http://schemas.microsoft.com/office/powerpoint/2010/main" val="562995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iology clas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889375" cy="5629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lass Pho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9375" y="0"/>
            <a:ext cx="5254625" cy="342423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8"/>
          <p:cNvSpPr txBox="1">
            <a:spLocks noChangeArrowheads="1"/>
          </p:cNvSpPr>
          <p:nvPr/>
        </p:nvSpPr>
        <p:spPr bwMode="auto">
          <a:xfrm>
            <a:off x="2335849" y="5552197"/>
            <a:ext cx="63754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smtClean="0"/>
              <a:t>ACADEMICS</a:t>
            </a:r>
            <a:endParaRPr lang="en-US" altLang="en-US" sz="1400" b="1" dirty="0"/>
          </a:p>
          <a:p>
            <a:pPr>
              <a:spcBef>
                <a:spcPct val="50000"/>
              </a:spcBef>
            </a:pPr>
            <a:r>
              <a:rPr lang="en-US" altLang="en-US" sz="1400" dirty="0"/>
              <a:t>Academic excellence is expected and students live up to those expectations. 100% of graduates continue their studies after graduation. Thanks to our advanced placement classes, some students complete most of their first year credits while still in high school.</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4488" y="2742044"/>
            <a:ext cx="5249511" cy="2887231"/>
          </a:xfrm>
          <a:prstGeom prst="rect">
            <a:avLst/>
          </a:prstGeom>
        </p:spPr>
      </p:pic>
    </p:spTree>
    <p:extLst>
      <p:ext uri="{BB962C8B-B14F-4D97-AF65-F5344CB8AC3E}">
        <p14:creationId xmlns:p14="http://schemas.microsoft.com/office/powerpoint/2010/main" val="281963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ebating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90156" cy="5661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27784" y="5661248"/>
            <a:ext cx="6516216" cy="1169551"/>
          </a:xfrm>
          <a:prstGeom prst="rect">
            <a:avLst/>
          </a:prstGeom>
          <a:noFill/>
        </p:spPr>
        <p:txBody>
          <a:bodyPr wrap="square" rtlCol="0">
            <a:spAutoFit/>
          </a:bodyPr>
          <a:lstStyle/>
          <a:p>
            <a:r>
              <a:rPr lang="en-US" sz="1400" b="1" dirty="0" smtClean="0"/>
              <a:t>Debating</a:t>
            </a:r>
          </a:p>
          <a:p>
            <a:r>
              <a:rPr lang="en-US" sz="1400" dirty="0" smtClean="0"/>
              <a:t>All students learn the art of debating and public speaking. It builds confidence and helps develop our students critical thinking skills. Over the last 28 years,  SJR student have won 14 World Debating Titles and SJR has won every Canadian Debating Team title since 1983.</a:t>
            </a:r>
            <a:endParaRPr lang="en-US" sz="1400" dirty="0"/>
          </a:p>
        </p:txBody>
      </p:sp>
    </p:spTree>
    <p:extLst>
      <p:ext uri="{BB962C8B-B14F-4D97-AF65-F5344CB8AC3E}">
        <p14:creationId xmlns:p14="http://schemas.microsoft.com/office/powerpoint/2010/main" val="351162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576" y="34774"/>
            <a:ext cx="9950868" cy="5733256"/>
          </a:xfrm>
          <a:prstGeom prst="rect">
            <a:avLst/>
          </a:prstGeom>
        </p:spPr>
      </p:pic>
      <p:sp>
        <p:nvSpPr>
          <p:cNvPr id="4" name="TextBox 3"/>
          <p:cNvSpPr txBox="1"/>
          <p:nvPr/>
        </p:nvSpPr>
        <p:spPr>
          <a:xfrm>
            <a:off x="2116815" y="5768030"/>
            <a:ext cx="6840760" cy="1169551"/>
          </a:xfrm>
          <a:prstGeom prst="rect">
            <a:avLst/>
          </a:prstGeom>
          <a:noFill/>
        </p:spPr>
        <p:txBody>
          <a:bodyPr wrap="square" rtlCol="0">
            <a:spAutoFit/>
          </a:bodyPr>
          <a:lstStyle/>
          <a:p>
            <a:r>
              <a:rPr lang="en-US" sz="1400" b="1" dirty="0" smtClean="0">
                <a:cs typeface="Times New Roman" panose="02020603050405020304" pitchFamily="18" charset="0"/>
              </a:rPr>
              <a:t>Collaboration</a:t>
            </a:r>
          </a:p>
          <a:p>
            <a:endParaRPr lang="en-US" sz="1400" dirty="0">
              <a:cs typeface="Times New Roman" panose="02020603050405020304" pitchFamily="18" charset="0"/>
            </a:endParaRPr>
          </a:p>
          <a:p>
            <a:r>
              <a:rPr lang="en-US" sz="1400" dirty="0" smtClean="0">
                <a:cs typeface="Times New Roman" panose="02020603050405020304" pitchFamily="18" charset="0"/>
              </a:rPr>
              <a:t>Students at SJR do not spend their days sitting at their desk listening to teachers and taking notes. They work with their peers in groups to synthesize information, to create projects and to conduct research.</a:t>
            </a:r>
            <a:endParaRPr lang="en-US" sz="1400" dirty="0">
              <a:cs typeface="Times New Roman" panose="02020603050405020304" pitchFamily="18" charset="0"/>
            </a:endParaRPr>
          </a:p>
        </p:txBody>
      </p:sp>
    </p:spTree>
    <p:extLst>
      <p:ext uri="{BB962C8B-B14F-4D97-AF65-F5344CB8AC3E}">
        <p14:creationId xmlns:p14="http://schemas.microsoft.com/office/powerpoint/2010/main" val="3070443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496</Words>
  <Application>Microsoft Office PowerPoint</Application>
  <PresentationFormat>Экран (4:3)</PresentationFormat>
  <Paragraphs>24</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St. John's-Ravenscourt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Johansson</dc:creator>
  <cp:lastModifiedBy>Константин</cp:lastModifiedBy>
  <cp:revision>14</cp:revision>
  <dcterms:created xsi:type="dcterms:W3CDTF">2014-08-28T14:13:29Z</dcterms:created>
  <dcterms:modified xsi:type="dcterms:W3CDTF">2015-11-30T10:17:09Z</dcterms:modified>
</cp:coreProperties>
</file>