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61" r:id="rId4"/>
    <p:sldId id="262" r:id="rId5"/>
    <p:sldId id="260" r:id="rId6"/>
    <p:sldId id="258" r:id="rId7"/>
    <p:sldId id="286" r:id="rId8"/>
    <p:sldId id="263" r:id="rId9"/>
    <p:sldId id="264" r:id="rId10"/>
    <p:sldId id="288" r:id="rId11"/>
    <p:sldId id="265" r:id="rId12"/>
    <p:sldId id="281" r:id="rId13"/>
    <p:sldId id="282" r:id="rId14"/>
    <p:sldId id="283" r:id="rId15"/>
    <p:sldId id="284" r:id="rId16"/>
    <p:sldId id="285" r:id="rId17"/>
    <p:sldId id="280" r:id="rId18"/>
    <p:sldId id="287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57" autoAdjust="0"/>
  </p:normalViewPr>
  <p:slideViewPr>
    <p:cSldViewPr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11C518-BF85-4164-8017-BF6E74680A8F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381CDED-FC6F-404F-8992-200D9B34A7ED}">
      <dgm:prSet phldrT="[Текст]" custT="1"/>
      <dgm:spPr/>
      <dgm:t>
        <a:bodyPr/>
        <a:lstStyle/>
        <a:p>
          <a:r>
            <a:rPr lang="ru-RU" sz="1200" b="0" dirty="0" smtClean="0"/>
            <a:t>Стандартный</a:t>
          </a:r>
          <a:endParaRPr lang="ru-RU" sz="1200" b="0" dirty="0"/>
        </a:p>
      </dgm:t>
    </dgm:pt>
    <dgm:pt modelId="{0C8D3194-0E34-48F6-86F4-07137935F423}" type="parTrans" cxnId="{E4100342-B8AC-4BFB-AAE4-79FF3AC56F0E}">
      <dgm:prSet/>
      <dgm:spPr/>
      <dgm:t>
        <a:bodyPr/>
        <a:lstStyle/>
        <a:p>
          <a:endParaRPr lang="ru-RU" sz="1200" b="0"/>
        </a:p>
      </dgm:t>
    </dgm:pt>
    <dgm:pt modelId="{7F9CB81A-8E3D-4465-8B86-E04E3F5A26F1}" type="sibTrans" cxnId="{E4100342-B8AC-4BFB-AAE4-79FF3AC56F0E}">
      <dgm:prSet/>
      <dgm:spPr/>
      <dgm:t>
        <a:bodyPr/>
        <a:lstStyle/>
        <a:p>
          <a:endParaRPr lang="ru-RU" sz="1200" b="0"/>
        </a:p>
      </dgm:t>
    </dgm:pt>
    <dgm:pt modelId="{EB48561D-9922-4FFA-A097-528DC1BB9372}">
      <dgm:prSet phldrT="[Текст]" custT="1"/>
      <dgm:spPr/>
      <dgm:t>
        <a:bodyPr/>
        <a:lstStyle/>
        <a:p>
          <a:r>
            <a:rPr lang="ru-RU" sz="1200" b="0" dirty="0" smtClean="0"/>
            <a:t>Подготовка к экзаменам </a:t>
          </a:r>
          <a:r>
            <a:rPr lang="ru-RU" sz="1100" b="0" dirty="0" smtClean="0"/>
            <a:t>(</a:t>
          </a:r>
          <a:r>
            <a:rPr lang="en-US" sz="1100" b="0" dirty="0" smtClean="0"/>
            <a:t>IELTS/TOEFL/</a:t>
          </a:r>
          <a:r>
            <a:rPr lang="ru-RU" sz="1100" b="0" dirty="0" smtClean="0"/>
            <a:t> </a:t>
          </a:r>
          <a:r>
            <a:rPr lang="en-US" sz="1100" b="0" dirty="0" smtClean="0"/>
            <a:t>GRE/GMAT/SAT/DELE/</a:t>
          </a:r>
          <a:r>
            <a:rPr lang="en-US" sz="1100" b="0" i="0" dirty="0" smtClean="0"/>
            <a:t>ESOL/FCE/CPE/CAE</a:t>
          </a:r>
          <a:r>
            <a:rPr lang="ru-RU" sz="1100" b="0" i="0" dirty="0" smtClean="0"/>
            <a:t>)</a:t>
          </a:r>
          <a:endParaRPr lang="ru-RU" sz="1100" b="0" dirty="0"/>
        </a:p>
      </dgm:t>
    </dgm:pt>
    <dgm:pt modelId="{6C70277B-135C-479D-8636-A9FC8500B37F}" type="parTrans" cxnId="{0383D9C3-D2FA-4685-BA9B-5EB83E2CDB53}">
      <dgm:prSet/>
      <dgm:spPr/>
      <dgm:t>
        <a:bodyPr/>
        <a:lstStyle/>
        <a:p>
          <a:endParaRPr lang="ru-RU" sz="1200" b="0"/>
        </a:p>
      </dgm:t>
    </dgm:pt>
    <dgm:pt modelId="{E45BECB2-4457-4E16-B4CD-1E4B6C889BB5}" type="sibTrans" cxnId="{0383D9C3-D2FA-4685-BA9B-5EB83E2CDB53}">
      <dgm:prSet/>
      <dgm:spPr/>
      <dgm:t>
        <a:bodyPr/>
        <a:lstStyle/>
        <a:p>
          <a:endParaRPr lang="ru-RU" sz="1200" b="0"/>
        </a:p>
      </dgm:t>
    </dgm:pt>
    <dgm:pt modelId="{1FAFAE4E-0C17-41FA-8F83-002474E77D02}">
      <dgm:prSet phldrT="[Текст]" custT="1"/>
      <dgm:spPr/>
      <dgm:t>
        <a:bodyPr/>
        <a:lstStyle/>
        <a:p>
          <a:r>
            <a:rPr lang="ru-RU" sz="1200" b="0" dirty="0" smtClean="0"/>
            <a:t>По профессиям</a:t>
          </a:r>
          <a:r>
            <a:rPr lang="en-US" sz="1200" b="0" dirty="0" smtClean="0"/>
            <a:t>: </a:t>
          </a:r>
          <a:r>
            <a:rPr lang="ru-RU" sz="1200" b="0" dirty="0" smtClean="0"/>
            <a:t>для нефтяников, юристов, медиков, маркетологов, финансистов и др.</a:t>
          </a:r>
          <a:endParaRPr lang="ru-RU" sz="1200" b="0" dirty="0"/>
        </a:p>
      </dgm:t>
    </dgm:pt>
    <dgm:pt modelId="{B0B6291B-F5C6-4B69-9964-5C1E14267A1B}" type="parTrans" cxnId="{A0EC278F-5BB2-4DEA-9E09-5F8A0DB5A2B3}">
      <dgm:prSet/>
      <dgm:spPr/>
      <dgm:t>
        <a:bodyPr/>
        <a:lstStyle/>
        <a:p>
          <a:endParaRPr lang="ru-RU" sz="1200" b="0"/>
        </a:p>
      </dgm:t>
    </dgm:pt>
    <dgm:pt modelId="{5F41012D-82C9-4DB5-9CB1-CC8D3422E63D}" type="sibTrans" cxnId="{A0EC278F-5BB2-4DEA-9E09-5F8A0DB5A2B3}">
      <dgm:prSet/>
      <dgm:spPr/>
      <dgm:t>
        <a:bodyPr/>
        <a:lstStyle/>
        <a:p>
          <a:endParaRPr lang="ru-RU" sz="1200" b="0"/>
        </a:p>
      </dgm:t>
    </dgm:pt>
    <dgm:pt modelId="{3809FAB5-1E66-49BB-B4A9-F508655EA083}">
      <dgm:prSet phldrT="[Текст]" custT="1"/>
      <dgm:spPr/>
      <dgm:t>
        <a:bodyPr/>
        <a:lstStyle/>
        <a:p>
          <a:r>
            <a:rPr lang="ru-RU" sz="1200" b="0" smtClean="0"/>
            <a:t>Академический</a:t>
          </a:r>
          <a:endParaRPr lang="ru-RU" sz="1200" b="0" dirty="0"/>
        </a:p>
      </dgm:t>
    </dgm:pt>
    <dgm:pt modelId="{EB25ACFF-BD26-4838-9D31-62C7F9E9A145}" type="parTrans" cxnId="{D50BBD9E-4A32-42A1-B8A2-7A77266A7171}">
      <dgm:prSet/>
      <dgm:spPr/>
      <dgm:t>
        <a:bodyPr/>
        <a:lstStyle/>
        <a:p>
          <a:endParaRPr lang="ru-RU" sz="1200" b="0"/>
        </a:p>
      </dgm:t>
    </dgm:pt>
    <dgm:pt modelId="{09B80B41-B1E4-4388-A6F3-A6B160FDCAC7}" type="sibTrans" cxnId="{D50BBD9E-4A32-42A1-B8A2-7A77266A7171}">
      <dgm:prSet/>
      <dgm:spPr/>
      <dgm:t>
        <a:bodyPr/>
        <a:lstStyle/>
        <a:p>
          <a:endParaRPr lang="ru-RU" sz="1200" b="0"/>
        </a:p>
      </dgm:t>
    </dgm:pt>
    <dgm:pt modelId="{82D489C5-2198-47CE-A219-72C8E112B3F8}" type="pres">
      <dgm:prSet presAssocID="{5C11C518-BF85-4164-8017-BF6E74680A8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A040898-FC33-43B0-939D-08611C1C6F72}" type="pres">
      <dgm:prSet presAssocID="{A381CDED-FC6F-404F-8992-200D9B34A7ED}" presName="composite" presStyleCnt="0"/>
      <dgm:spPr/>
      <dgm:t>
        <a:bodyPr/>
        <a:lstStyle/>
        <a:p>
          <a:endParaRPr lang="ru-RU"/>
        </a:p>
      </dgm:t>
    </dgm:pt>
    <dgm:pt modelId="{2A026879-CE44-4E3E-B101-DBD118415086}" type="pres">
      <dgm:prSet presAssocID="{A381CDED-FC6F-404F-8992-200D9B34A7ED}" presName="LShape" presStyleLbl="alignNode1" presStyleIdx="0" presStyleCnt="7"/>
      <dgm:spPr/>
      <dgm:t>
        <a:bodyPr/>
        <a:lstStyle/>
        <a:p>
          <a:endParaRPr lang="ru-RU"/>
        </a:p>
      </dgm:t>
    </dgm:pt>
    <dgm:pt modelId="{FFE27476-5A26-437D-80E4-6BA15787840E}" type="pres">
      <dgm:prSet presAssocID="{A381CDED-FC6F-404F-8992-200D9B34A7ED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CFBFE1-B792-4B34-9EB2-340470FF39C5}" type="pres">
      <dgm:prSet presAssocID="{A381CDED-FC6F-404F-8992-200D9B34A7ED}" presName="Triangle" presStyleLbl="alignNode1" presStyleIdx="1" presStyleCnt="7"/>
      <dgm:spPr/>
      <dgm:t>
        <a:bodyPr/>
        <a:lstStyle/>
        <a:p>
          <a:endParaRPr lang="ru-RU"/>
        </a:p>
      </dgm:t>
    </dgm:pt>
    <dgm:pt modelId="{EC2813AB-05D0-4EF0-8625-5B9873A70D94}" type="pres">
      <dgm:prSet presAssocID="{7F9CB81A-8E3D-4465-8B86-E04E3F5A26F1}" presName="sibTrans" presStyleCnt="0"/>
      <dgm:spPr/>
      <dgm:t>
        <a:bodyPr/>
        <a:lstStyle/>
        <a:p>
          <a:endParaRPr lang="ru-RU"/>
        </a:p>
      </dgm:t>
    </dgm:pt>
    <dgm:pt modelId="{AB9E573D-401C-4538-8EC1-215D5FF15336}" type="pres">
      <dgm:prSet presAssocID="{7F9CB81A-8E3D-4465-8B86-E04E3F5A26F1}" presName="space" presStyleCnt="0"/>
      <dgm:spPr/>
      <dgm:t>
        <a:bodyPr/>
        <a:lstStyle/>
        <a:p>
          <a:endParaRPr lang="ru-RU"/>
        </a:p>
      </dgm:t>
    </dgm:pt>
    <dgm:pt modelId="{08E7268D-242A-41AE-8EFF-0B987FEAE5C4}" type="pres">
      <dgm:prSet presAssocID="{3809FAB5-1E66-49BB-B4A9-F508655EA083}" presName="composite" presStyleCnt="0"/>
      <dgm:spPr/>
      <dgm:t>
        <a:bodyPr/>
        <a:lstStyle/>
        <a:p>
          <a:endParaRPr lang="ru-RU"/>
        </a:p>
      </dgm:t>
    </dgm:pt>
    <dgm:pt modelId="{F35549D5-5A13-43ED-8506-545F360C194E}" type="pres">
      <dgm:prSet presAssocID="{3809FAB5-1E66-49BB-B4A9-F508655EA083}" presName="LShape" presStyleLbl="alignNode1" presStyleIdx="2" presStyleCnt="7"/>
      <dgm:spPr/>
      <dgm:t>
        <a:bodyPr/>
        <a:lstStyle/>
        <a:p>
          <a:endParaRPr lang="ru-RU"/>
        </a:p>
      </dgm:t>
    </dgm:pt>
    <dgm:pt modelId="{40A50165-626B-49CF-BBDE-721EA4470084}" type="pres">
      <dgm:prSet presAssocID="{3809FAB5-1E66-49BB-B4A9-F508655EA083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97BDCF-D742-4E72-987E-C2C7CF8BB8AA}" type="pres">
      <dgm:prSet presAssocID="{3809FAB5-1E66-49BB-B4A9-F508655EA083}" presName="Triangle" presStyleLbl="alignNode1" presStyleIdx="3" presStyleCnt="7"/>
      <dgm:spPr/>
      <dgm:t>
        <a:bodyPr/>
        <a:lstStyle/>
        <a:p>
          <a:endParaRPr lang="ru-RU"/>
        </a:p>
      </dgm:t>
    </dgm:pt>
    <dgm:pt modelId="{B8F482CE-7C70-4AD9-AF5C-15F8490D16F4}" type="pres">
      <dgm:prSet presAssocID="{09B80B41-B1E4-4388-A6F3-A6B160FDCAC7}" presName="sibTrans" presStyleCnt="0"/>
      <dgm:spPr/>
      <dgm:t>
        <a:bodyPr/>
        <a:lstStyle/>
        <a:p>
          <a:endParaRPr lang="ru-RU"/>
        </a:p>
      </dgm:t>
    </dgm:pt>
    <dgm:pt modelId="{4824D0C4-5A28-46D9-A1BB-858ACF60E095}" type="pres">
      <dgm:prSet presAssocID="{09B80B41-B1E4-4388-A6F3-A6B160FDCAC7}" presName="space" presStyleCnt="0"/>
      <dgm:spPr/>
      <dgm:t>
        <a:bodyPr/>
        <a:lstStyle/>
        <a:p>
          <a:endParaRPr lang="ru-RU"/>
        </a:p>
      </dgm:t>
    </dgm:pt>
    <dgm:pt modelId="{A6A8A668-BDF4-43BF-88BD-4BBF78C16CC4}" type="pres">
      <dgm:prSet presAssocID="{EB48561D-9922-4FFA-A097-528DC1BB9372}" presName="composite" presStyleCnt="0"/>
      <dgm:spPr/>
      <dgm:t>
        <a:bodyPr/>
        <a:lstStyle/>
        <a:p>
          <a:endParaRPr lang="ru-RU"/>
        </a:p>
      </dgm:t>
    </dgm:pt>
    <dgm:pt modelId="{B5CF7F9E-FB01-41E8-B872-07843DB7C089}" type="pres">
      <dgm:prSet presAssocID="{EB48561D-9922-4FFA-A097-528DC1BB9372}" presName="LShape" presStyleLbl="alignNode1" presStyleIdx="4" presStyleCnt="7"/>
      <dgm:spPr/>
      <dgm:t>
        <a:bodyPr/>
        <a:lstStyle/>
        <a:p>
          <a:endParaRPr lang="ru-RU"/>
        </a:p>
      </dgm:t>
    </dgm:pt>
    <dgm:pt modelId="{F98DD285-8959-4C56-9D16-BB187BE0D915}" type="pres">
      <dgm:prSet presAssocID="{EB48561D-9922-4FFA-A097-528DC1BB9372}" presName="ParentText" presStyleLbl="revTx" presStyleIdx="2" presStyleCnt="4" custScaleX="111724" custLinFactNeighborX="11083" custLinFactNeighborY="54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8CBC2-FA91-470D-912F-2040A7B17C20}" type="pres">
      <dgm:prSet presAssocID="{EB48561D-9922-4FFA-A097-528DC1BB9372}" presName="Triangle" presStyleLbl="alignNode1" presStyleIdx="5" presStyleCnt="7"/>
      <dgm:spPr/>
      <dgm:t>
        <a:bodyPr/>
        <a:lstStyle/>
        <a:p>
          <a:endParaRPr lang="ru-RU"/>
        </a:p>
      </dgm:t>
    </dgm:pt>
    <dgm:pt modelId="{0E57ACD9-AAC2-495D-AAAE-0AC7FD59CB0A}" type="pres">
      <dgm:prSet presAssocID="{E45BECB2-4457-4E16-B4CD-1E4B6C889BB5}" presName="sibTrans" presStyleCnt="0"/>
      <dgm:spPr/>
      <dgm:t>
        <a:bodyPr/>
        <a:lstStyle/>
        <a:p>
          <a:endParaRPr lang="ru-RU"/>
        </a:p>
      </dgm:t>
    </dgm:pt>
    <dgm:pt modelId="{370BF34B-ED28-4D21-B51C-D5E05093F137}" type="pres">
      <dgm:prSet presAssocID="{E45BECB2-4457-4E16-B4CD-1E4B6C889BB5}" presName="space" presStyleCnt="0"/>
      <dgm:spPr/>
      <dgm:t>
        <a:bodyPr/>
        <a:lstStyle/>
        <a:p>
          <a:endParaRPr lang="ru-RU"/>
        </a:p>
      </dgm:t>
    </dgm:pt>
    <dgm:pt modelId="{A3A64EA7-C710-4E4E-A577-81C827F8DE83}" type="pres">
      <dgm:prSet presAssocID="{1FAFAE4E-0C17-41FA-8F83-002474E77D02}" presName="composite" presStyleCnt="0"/>
      <dgm:spPr/>
      <dgm:t>
        <a:bodyPr/>
        <a:lstStyle/>
        <a:p>
          <a:endParaRPr lang="ru-RU"/>
        </a:p>
      </dgm:t>
    </dgm:pt>
    <dgm:pt modelId="{FB6161A7-B39D-4732-B363-94DE4099C669}" type="pres">
      <dgm:prSet presAssocID="{1FAFAE4E-0C17-41FA-8F83-002474E77D02}" presName="LShape" presStyleLbl="alignNode1" presStyleIdx="6" presStyleCnt="7"/>
      <dgm:spPr/>
      <dgm:t>
        <a:bodyPr/>
        <a:lstStyle/>
        <a:p>
          <a:endParaRPr lang="ru-RU"/>
        </a:p>
      </dgm:t>
    </dgm:pt>
    <dgm:pt modelId="{23F76792-6B84-436C-A4AD-68A4349A2B53}" type="pres">
      <dgm:prSet presAssocID="{1FAFAE4E-0C17-41FA-8F83-002474E77D02}" presName="ParentText" presStyleLbl="revTx" presStyleIdx="3" presStyleCnt="4" custScaleX="134333" custLinFactNeighborX="22087" custLinFactNeighborY="7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EC278F-5BB2-4DEA-9E09-5F8A0DB5A2B3}" srcId="{5C11C518-BF85-4164-8017-BF6E74680A8F}" destId="{1FAFAE4E-0C17-41FA-8F83-002474E77D02}" srcOrd="3" destOrd="0" parTransId="{B0B6291B-F5C6-4B69-9964-5C1E14267A1B}" sibTransId="{5F41012D-82C9-4DB5-9CB1-CC8D3422E63D}"/>
    <dgm:cxn modelId="{5548F8F7-4C2F-4C24-8A58-044193D3D605}" type="presOf" srcId="{1FAFAE4E-0C17-41FA-8F83-002474E77D02}" destId="{23F76792-6B84-436C-A4AD-68A4349A2B53}" srcOrd="0" destOrd="0" presId="urn:microsoft.com/office/officeart/2009/3/layout/StepUpProcess"/>
    <dgm:cxn modelId="{E4100342-B8AC-4BFB-AAE4-79FF3AC56F0E}" srcId="{5C11C518-BF85-4164-8017-BF6E74680A8F}" destId="{A381CDED-FC6F-404F-8992-200D9B34A7ED}" srcOrd="0" destOrd="0" parTransId="{0C8D3194-0E34-48F6-86F4-07137935F423}" sibTransId="{7F9CB81A-8E3D-4465-8B86-E04E3F5A26F1}"/>
    <dgm:cxn modelId="{0383D9C3-D2FA-4685-BA9B-5EB83E2CDB53}" srcId="{5C11C518-BF85-4164-8017-BF6E74680A8F}" destId="{EB48561D-9922-4FFA-A097-528DC1BB9372}" srcOrd="2" destOrd="0" parTransId="{6C70277B-135C-479D-8636-A9FC8500B37F}" sibTransId="{E45BECB2-4457-4E16-B4CD-1E4B6C889BB5}"/>
    <dgm:cxn modelId="{64976378-66B7-4516-AA55-A5C1030FC793}" type="presOf" srcId="{3809FAB5-1E66-49BB-B4A9-F508655EA083}" destId="{40A50165-626B-49CF-BBDE-721EA4470084}" srcOrd="0" destOrd="0" presId="urn:microsoft.com/office/officeart/2009/3/layout/StepUpProcess"/>
    <dgm:cxn modelId="{08864CA1-1C3C-4C1D-A6CB-82790737E534}" type="presOf" srcId="{EB48561D-9922-4FFA-A097-528DC1BB9372}" destId="{F98DD285-8959-4C56-9D16-BB187BE0D915}" srcOrd="0" destOrd="0" presId="urn:microsoft.com/office/officeart/2009/3/layout/StepUpProcess"/>
    <dgm:cxn modelId="{961ED1CD-8A7F-473F-B4EB-302BAFCD2D08}" type="presOf" srcId="{A381CDED-FC6F-404F-8992-200D9B34A7ED}" destId="{FFE27476-5A26-437D-80E4-6BA15787840E}" srcOrd="0" destOrd="0" presId="urn:microsoft.com/office/officeart/2009/3/layout/StepUpProcess"/>
    <dgm:cxn modelId="{543E2ABF-0AE8-4BAA-B3C3-6AEC9A14628A}" type="presOf" srcId="{5C11C518-BF85-4164-8017-BF6E74680A8F}" destId="{82D489C5-2198-47CE-A219-72C8E112B3F8}" srcOrd="0" destOrd="0" presId="urn:microsoft.com/office/officeart/2009/3/layout/StepUpProcess"/>
    <dgm:cxn modelId="{D50BBD9E-4A32-42A1-B8A2-7A77266A7171}" srcId="{5C11C518-BF85-4164-8017-BF6E74680A8F}" destId="{3809FAB5-1E66-49BB-B4A9-F508655EA083}" srcOrd="1" destOrd="0" parTransId="{EB25ACFF-BD26-4838-9D31-62C7F9E9A145}" sibTransId="{09B80B41-B1E4-4388-A6F3-A6B160FDCAC7}"/>
    <dgm:cxn modelId="{D627CA60-D9D7-4068-9966-7F69236E010C}" type="presParOf" srcId="{82D489C5-2198-47CE-A219-72C8E112B3F8}" destId="{AA040898-FC33-43B0-939D-08611C1C6F72}" srcOrd="0" destOrd="0" presId="urn:microsoft.com/office/officeart/2009/3/layout/StepUpProcess"/>
    <dgm:cxn modelId="{EAED8FA3-9555-4C57-865E-6D2AC70287A4}" type="presParOf" srcId="{AA040898-FC33-43B0-939D-08611C1C6F72}" destId="{2A026879-CE44-4E3E-B101-DBD118415086}" srcOrd="0" destOrd="0" presId="urn:microsoft.com/office/officeart/2009/3/layout/StepUpProcess"/>
    <dgm:cxn modelId="{C9A09F9D-65BC-467A-B4D5-F2B3DE4DB9CC}" type="presParOf" srcId="{AA040898-FC33-43B0-939D-08611C1C6F72}" destId="{FFE27476-5A26-437D-80E4-6BA15787840E}" srcOrd="1" destOrd="0" presId="urn:microsoft.com/office/officeart/2009/3/layout/StepUpProcess"/>
    <dgm:cxn modelId="{455B42CE-9E85-4740-8C8E-9C82738973D5}" type="presParOf" srcId="{AA040898-FC33-43B0-939D-08611C1C6F72}" destId="{18CFBFE1-B792-4B34-9EB2-340470FF39C5}" srcOrd="2" destOrd="0" presId="urn:microsoft.com/office/officeart/2009/3/layout/StepUpProcess"/>
    <dgm:cxn modelId="{5CF79D8E-C821-4DFE-AD17-086D4B872B7E}" type="presParOf" srcId="{82D489C5-2198-47CE-A219-72C8E112B3F8}" destId="{EC2813AB-05D0-4EF0-8625-5B9873A70D94}" srcOrd="1" destOrd="0" presId="urn:microsoft.com/office/officeart/2009/3/layout/StepUpProcess"/>
    <dgm:cxn modelId="{8FF9ADED-3840-4733-B551-4A565A8753EC}" type="presParOf" srcId="{EC2813AB-05D0-4EF0-8625-5B9873A70D94}" destId="{AB9E573D-401C-4538-8EC1-215D5FF15336}" srcOrd="0" destOrd="0" presId="urn:microsoft.com/office/officeart/2009/3/layout/StepUpProcess"/>
    <dgm:cxn modelId="{B64635E3-4D16-40C2-92A7-6E2FE2CE914B}" type="presParOf" srcId="{82D489C5-2198-47CE-A219-72C8E112B3F8}" destId="{08E7268D-242A-41AE-8EFF-0B987FEAE5C4}" srcOrd="2" destOrd="0" presId="urn:microsoft.com/office/officeart/2009/3/layout/StepUpProcess"/>
    <dgm:cxn modelId="{C34F251F-CB5E-4694-B2F4-984B111A46FE}" type="presParOf" srcId="{08E7268D-242A-41AE-8EFF-0B987FEAE5C4}" destId="{F35549D5-5A13-43ED-8506-545F360C194E}" srcOrd="0" destOrd="0" presId="urn:microsoft.com/office/officeart/2009/3/layout/StepUpProcess"/>
    <dgm:cxn modelId="{EBF383AF-34F7-43F0-B8A2-A42EC9173C57}" type="presParOf" srcId="{08E7268D-242A-41AE-8EFF-0B987FEAE5C4}" destId="{40A50165-626B-49CF-BBDE-721EA4470084}" srcOrd="1" destOrd="0" presId="urn:microsoft.com/office/officeart/2009/3/layout/StepUpProcess"/>
    <dgm:cxn modelId="{69A10C6F-16F3-4621-B59A-F50F776382CE}" type="presParOf" srcId="{08E7268D-242A-41AE-8EFF-0B987FEAE5C4}" destId="{A897BDCF-D742-4E72-987E-C2C7CF8BB8AA}" srcOrd="2" destOrd="0" presId="urn:microsoft.com/office/officeart/2009/3/layout/StepUpProcess"/>
    <dgm:cxn modelId="{3F5127C7-FB7F-4A65-A406-103B4169D209}" type="presParOf" srcId="{82D489C5-2198-47CE-A219-72C8E112B3F8}" destId="{B8F482CE-7C70-4AD9-AF5C-15F8490D16F4}" srcOrd="3" destOrd="0" presId="urn:microsoft.com/office/officeart/2009/3/layout/StepUpProcess"/>
    <dgm:cxn modelId="{612628EA-1FDD-45CF-A649-6F4CDDC94DBD}" type="presParOf" srcId="{B8F482CE-7C70-4AD9-AF5C-15F8490D16F4}" destId="{4824D0C4-5A28-46D9-A1BB-858ACF60E095}" srcOrd="0" destOrd="0" presId="urn:microsoft.com/office/officeart/2009/3/layout/StepUpProcess"/>
    <dgm:cxn modelId="{BFAA30D3-A915-4E99-94B7-98E801D7E27C}" type="presParOf" srcId="{82D489C5-2198-47CE-A219-72C8E112B3F8}" destId="{A6A8A668-BDF4-43BF-88BD-4BBF78C16CC4}" srcOrd="4" destOrd="0" presId="urn:microsoft.com/office/officeart/2009/3/layout/StepUpProcess"/>
    <dgm:cxn modelId="{BD53D7F5-9D71-425F-8889-C36C7BAE3386}" type="presParOf" srcId="{A6A8A668-BDF4-43BF-88BD-4BBF78C16CC4}" destId="{B5CF7F9E-FB01-41E8-B872-07843DB7C089}" srcOrd="0" destOrd="0" presId="urn:microsoft.com/office/officeart/2009/3/layout/StepUpProcess"/>
    <dgm:cxn modelId="{8D5E5B05-1AEA-4F36-A422-7B28B5CE5329}" type="presParOf" srcId="{A6A8A668-BDF4-43BF-88BD-4BBF78C16CC4}" destId="{F98DD285-8959-4C56-9D16-BB187BE0D915}" srcOrd="1" destOrd="0" presId="urn:microsoft.com/office/officeart/2009/3/layout/StepUpProcess"/>
    <dgm:cxn modelId="{53B4319C-2988-4063-94B7-622289A3BF7B}" type="presParOf" srcId="{A6A8A668-BDF4-43BF-88BD-4BBF78C16CC4}" destId="{7768CBC2-FA91-470D-912F-2040A7B17C20}" srcOrd="2" destOrd="0" presId="urn:microsoft.com/office/officeart/2009/3/layout/StepUpProcess"/>
    <dgm:cxn modelId="{9C825424-EE82-4D63-A962-F522F85598E7}" type="presParOf" srcId="{82D489C5-2198-47CE-A219-72C8E112B3F8}" destId="{0E57ACD9-AAC2-495D-AAAE-0AC7FD59CB0A}" srcOrd="5" destOrd="0" presId="urn:microsoft.com/office/officeart/2009/3/layout/StepUpProcess"/>
    <dgm:cxn modelId="{0B530FB0-EE75-46AE-80CB-DEBA9182F2AA}" type="presParOf" srcId="{0E57ACD9-AAC2-495D-AAAE-0AC7FD59CB0A}" destId="{370BF34B-ED28-4D21-B51C-D5E05093F137}" srcOrd="0" destOrd="0" presId="urn:microsoft.com/office/officeart/2009/3/layout/StepUpProcess"/>
    <dgm:cxn modelId="{C9E028E6-0CCF-4D50-A306-CFF1499C8748}" type="presParOf" srcId="{82D489C5-2198-47CE-A219-72C8E112B3F8}" destId="{A3A64EA7-C710-4E4E-A577-81C827F8DE83}" srcOrd="6" destOrd="0" presId="urn:microsoft.com/office/officeart/2009/3/layout/StepUpProcess"/>
    <dgm:cxn modelId="{A4879273-03BC-4FF2-B831-BB31FB37A552}" type="presParOf" srcId="{A3A64EA7-C710-4E4E-A577-81C827F8DE83}" destId="{FB6161A7-B39D-4732-B363-94DE4099C669}" srcOrd="0" destOrd="0" presId="urn:microsoft.com/office/officeart/2009/3/layout/StepUpProcess"/>
    <dgm:cxn modelId="{DE91A45B-5D86-4364-8EBB-468FF2FD6731}" type="presParOf" srcId="{A3A64EA7-C710-4E4E-A577-81C827F8DE83}" destId="{23F76792-6B84-436C-A4AD-68A4349A2B5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654DE2-C02E-450B-9EC9-5DD7DCD2BBF0}" type="doc">
      <dgm:prSet loTypeId="urn:microsoft.com/office/officeart/2005/8/layout/arrow6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C3CD070-8B32-45DB-8D2B-49F51B66A376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200</a:t>
          </a:r>
          <a:endParaRPr lang="ru-RU" dirty="0"/>
        </a:p>
      </dgm:t>
    </dgm:pt>
    <dgm:pt modelId="{05A0530B-0F6F-4051-814E-2B7BDDBF196F}" type="parTrans" cxnId="{F7D41363-FA85-461A-8A02-F08712CF8100}">
      <dgm:prSet/>
      <dgm:spPr/>
      <dgm:t>
        <a:bodyPr/>
        <a:lstStyle/>
        <a:p>
          <a:endParaRPr lang="ru-RU"/>
        </a:p>
      </dgm:t>
    </dgm:pt>
    <dgm:pt modelId="{5817CF9D-0D22-42FD-82F1-3624470B5C45}" type="sibTrans" cxnId="{F7D41363-FA85-461A-8A02-F08712CF8100}">
      <dgm:prSet/>
      <dgm:spPr/>
      <dgm:t>
        <a:bodyPr/>
        <a:lstStyle/>
        <a:p>
          <a:endParaRPr lang="ru-RU"/>
        </a:p>
      </dgm:t>
    </dgm:pt>
    <dgm:pt modelId="{29083C12-9089-49F6-B9A2-8FCD3CE4BDAE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75</a:t>
          </a:r>
          <a:r>
            <a:rPr lang="en-US" dirty="0" smtClean="0"/>
            <a:t>0</a:t>
          </a:r>
          <a:endParaRPr lang="ru-RU" dirty="0"/>
        </a:p>
      </dgm:t>
    </dgm:pt>
    <dgm:pt modelId="{48DFF381-C3CD-475F-B20C-461207C87042}" type="parTrans" cxnId="{350F5392-FB28-441D-AD2E-FE04AD80914F}">
      <dgm:prSet/>
      <dgm:spPr/>
      <dgm:t>
        <a:bodyPr/>
        <a:lstStyle/>
        <a:p>
          <a:endParaRPr lang="ru-RU"/>
        </a:p>
      </dgm:t>
    </dgm:pt>
    <dgm:pt modelId="{8D885964-FBAB-4ADE-B349-61EF75AA1278}" type="sibTrans" cxnId="{350F5392-FB28-441D-AD2E-FE04AD80914F}">
      <dgm:prSet/>
      <dgm:spPr/>
      <dgm:t>
        <a:bodyPr/>
        <a:lstStyle/>
        <a:p>
          <a:endParaRPr lang="ru-RU"/>
        </a:p>
      </dgm:t>
    </dgm:pt>
    <dgm:pt modelId="{C9F31121-788D-4589-B4E4-630BA44B693F}" type="pres">
      <dgm:prSet presAssocID="{AB654DE2-C02E-450B-9EC9-5DD7DCD2BBF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BAD029-8B55-4ED3-B1E4-98F66F7A0CED}" type="pres">
      <dgm:prSet presAssocID="{AB654DE2-C02E-450B-9EC9-5DD7DCD2BBF0}" presName="ribbon" presStyleLbl="node1" presStyleIdx="0" presStyleCnt="1" custLinFactNeighborX="-1287" custLinFactNeighborY="-12869"/>
      <dgm:spPr/>
      <dgm:t>
        <a:bodyPr/>
        <a:lstStyle/>
        <a:p>
          <a:endParaRPr lang="ru-RU"/>
        </a:p>
      </dgm:t>
    </dgm:pt>
    <dgm:pt modelId="{1DB4FF93-F0AB-45C1-BC3F-AAE32F493024}" type="pres">
      <dgm:prSet presAssocID="{AB654DE2-C02E-450B-9EC9-5DD7DCD2BBF0}" presName="leftArrowText" presStyleLbl="node1" presStyleIdx="0" presStyleCnt="1" custLinFactNeighborX="-83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96AF4-812C-4AE9-B312-99B6A33F4FCD}" type="pres">
      <dgm:prSet presAssocID="{AB654DE2-C02E-450B-9EC9-5DD7DCD2BBF0}" presName="rightArrowText" presStyleLbl="node1" presStyleIdx="0" presStyleCnt="1" custLinFactNeighborX="-12313" custLinFactNeighborY="-26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0F5392-FB28-441D-AD2E-FE04AD80914F}" srcId="{AB654DE2-C02E-450B-9EC9-5DD7DCD2BBF0}" destId="{29083C12-9089-49F6-B9A2-8FCD3CE4BDAE}" srcOrd="1" destOrd="0" parTransId="{48DFF381-C3CD-475F-B20C-461207C87042}" sibTransId="{8D885964-FBAB-4ADE-B349-61EF75AA1278}"/>
    <dgm:cxn modelId="{87536528-7883-4AA4-8677-8AC693F5DE84}" type="presOf" srcId="{29083C12-9089-49F6-B9A2-8FCD3CE4BDAE}" destId="{F2896AF4-812C-4AE9-B312-99B6A33F4FCD}" srcOrd="0" destOrd="0" presId="urn:microsoft.com/office/officeart/2005/8/layout/arrow6"/>
    <dgm:cxn modelId="{A37D3373-6329-4F07-BAEF-A826FFB7019B}" type="presOf" srcId="{AB654DE2-C02E-450B-9EC9-5DD7DCD2BBF0}" destId="{C9F31121-788D-4589-B4E4-630BA44B693F}" srcOrd="0" destOrd="0" presId="urn:microsoft.com/office/officeart/2005/8/layout/arrow6"/>
    <dgm:cxn modelId="{F7D41363-FA85-461A-8A02-F08712CF8100}" srcId="{AB654DE2-C02E-450B-9EC9-5DD7DCD2BBF0}" destId="{9C3CD070-8B32-45DB-8D2B-49F51B66A376}" srcOrd="0" destOrd="0" parTransId="{05A0530B-0F6F-4051-814E-2B7BDDBF196F}" sibTransId="{5817CF9D-0D22-42FD-82F1-3624470B5C45}"/>
    <dgm:cxn modelId="{84F6E2D6-A624-4AD2-B5F7-9AB04E8BE654}" type="presOf" srcId="{9C3CD070-8B32-45DB-8D2B-49F51B66A376}" destId="{1DB4FF93-F0AB-45C1-BC3F-AAE32F493024}" srcOrd="0" destOrd="0" presId="urn:microsoft.com/office/officeart/2005/8/layout/arrow6"/>
    <dgm:cxn modelId="{49AB5EF5-DE82-46F0-ACA4-81AD41CE83F6}" type="presParOf" srcId="{C9F31121-788D-4589-B4E4-630BA44B693F}" destId="{B4BAD029-8B55-4ED3-B1E4-98F66F7A0CED}" srcOrd="0" destOrd="0" presId="urn:microsoft.com/office/officeart/2005/8/layout/arrow6"/>
    <dgm:cxn modelId="{FD2AACA0-05ED-492B-B78D-7BBE6B0F1C40}" type="presParOf" srcId="{C9F31121-788D-4589-B4E4-630BA44B693F}" destId="{1DB4FF93-F0AB-45C1-BC3F-AAE32F493024}" srcOrd="1" destOrd="0" presId="urn:microsoft.com/office/officeart/2005/8/layout/arrow6"/>
    <dgm:cxn modelId="{25A18290-2A26-4741-B53E-014479227471}" type="presParOf" srcId="{C9F31121-788D-4589-B4E4-630BA44B693F}" destId="{F2896AF4-812C-4AE9-B312-99B6A33F4FC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654DE2-C02E-450B-9EC9-5DD7DCD2BBF0}" type="doc">
      <dgm:prSet loTypeId="urn:microsoft.com/office/officeart/2005/8/layout/arrow6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C3CD070-8B32-45DB-8D2B-49F51B66A376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200</a:t>
          </a:r>
          <a:endParaRPr lang="ru-RU" dirty="0"/>
        </a:p>
      </dgm:t>
    </dgm:pt>
    <dgm:pt modelId="{05A0530B-0F6F-4051-814E-2B7BDDBF196F}" type="parTrans" cxnId="{F7D41363-FA85-461A-8A02-F08712CF8100}">
      <dgm:prSet/>
      <dgm:spPr/>
      <dgm:t>
        <a:bodyPr/>
        <a:lstStyle/>
        <a:p>
          <a:endParaRPr lang="ru-RU"/>
        </a:p>
      </dgm:t>
    </dgm:pt>
    <dgm:pt modelId="{5817CF9D-0D22-42FD-82F1-3624470B5C45}" type="sibTrans" cxnId="{F7D41363-FA85-461A-8A02-F08712CF8100}">
      <dgm:prSet/>
      <dgm:spPr/>
      <dgm:t>
        <a:bodyPr/>
        <a:lstStyle/>
        <a:p>
          <a:endParaRPr lang="ru-RU"/>
        </a:p>
      </dgm:t>
    </dgm:pt>
    <dgm:pt modelId="{29083C12-9089-49F6-B9A2-8FCD3CE4BDAE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1500</a:t>
          </a:r>
          <a:endParaRPr lang="ru-RU" dirty="0"/>
        </a:p>
      </dgm:t>
    </dgm:pt>
    <dgm:pt modelId="{48DFF381-C3CD-475F-B20C-461207C87042}" type="parTrans" cxnId="{350F5392-FB28-441D-AD2E-FE04AD80914F}">
      <dgm:prSet/>
      <dgm:spPr/>
      <dgm:t>
        <a:bodyPr/>
        <a:lstStyle/>
        <a:p>
          <a:endParaRPr lang="ru-RU"/>
        </a:p>
      </dgm:t>
    </dgm:pt>
    <dgm:pt modelId="{8D885964-FBAB-4ADE-B349-61EF75AA1278}" type="sibTrans" cxnId="{350F5392-FB28-441D-AD2E-FE04AD80914F}">
      <dgm:prSet/>
      <dgm:spPr/>
      <dgm:t>
        <a:bodyPr/>
        <a:lstStyle/>
        <a:p>
          <a:endParaRPr lang="ru-RU"/>
        </a:p>
      </dgm:t>
    </dgm:pt>
    <dgm:pt modelId="{C9F31121-788D-4589-B4E4-630BA44B693F}" type="pres">
      <dgm:prSet presAssocID="{AB654DE2-C02E-450B-9EC9-5DD7DCD2BBF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BAD029-8B55-4ED3-B1E4-98F66F7A0CED}" type="pres">
      <dgm:prSet presAssocID="{AB654DE2-C02E-450B-9EC9-5DD7DCD2BBF0}" presName="ribbon" presStyleLbl="node1" presStyleIdx="0" presStyleCnt="1" custLinFactX="30341" custLinFactY="-134791" custLinFactNeighborX="100000" custLinFactNeighborY="-200000"/>
      <dgm:spPr/>
      <dgm:t>
        <a:bodyPr/>
        <a:lstStyle/>
        <a:p>
          <a:endParaRPr lang="ru-RU"/>
        </a:p>
      </dgm:t>
    </dgm:pt>
    <dgm:pt modelId="{1DB4FF93-F0AB-45C1-BC3F-AAE32F493024}" type="pres">
      <dgm:prSet presAssocID="{AB654DE2-C02E-450B-9EC9-5DD7DCD2BBF0}" presName="leftArrowText" presStyleLbl="node1" presStyleIdx="0" presStyleCnt="1" custLinFactNeighborX="224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96AF4-812C-4AE9-B312-99B6A33F4FCD}" type="pres">
      <dgm:prSet presAssocID="{AB654DE2-C02E-450B-9EC9-5DD7DCD2BBF0}" presName="rightArrowText" presStyleLbl="node1" presStyleIdx="0" presStyleCnt="1" custLinFactNeighborX="262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5F0F10-054F-4FEC-86A3-EEFDA5959E66}" type="presOf" srcId="{AB654DE2-C02E-450B-9EC9-5DD7DCD2BBF0}" destId="{C9F31121-788D-4589-B4E4-630BA44B693F}" srcOrd="0" destOrd="0" presId="urn:microsoft.com/office/officeart/2005/8/layout/arrow6"/>
    <dgm:cxn modelId="{350F5392-FB28-441D-AD2E-FE04AD80914F}" srcId="{AB654DE2-C02E-450B-9EC9-5DD7DCD2BBF0}" destId="{29083C12-9089-49F6-B9A2-8FCD3CE4BDAE}" srcOrd="1" destOrd="0" parTransId="{48DFF381-C3CD-475F-B20C-461207C87042}" sibTransId="{8D885964-FBAB-4ADE-B349-61EF75AA1278}"/>
    <dgm:cxn modelId="{4B6A8484-FA02-4811-BCBA-F2327513E1E8}" type="presOf" srcId="{9C3CD070-8B32-45DB-8D2B-49F51B66A376}" destId="{1DB4FF93-F0AB-45C1-BC3F-AAE32F493024}" srcOrd="0" destOrd="0" presId="urn:microsoft.com/office/officeart/2005/8/layout/arrow6"/>
    <dgm:cxn modelId="{8F5B664C-26E2-4E47-B66E-072E6CA690F9}" type="presOf" srcId="{29083C12-9089-49F6-B9A2-8FCD3CE4BDAE}" destId="{F2896AF4-812C-4AE9-B312-99B6A33F4FCD}" srcOrd="0" destOrd="0" presId="urn:microsoft.com/office/officeart/2005/8/layout/arrow6"/>
    <dgm:cxn modelId="{F7D41363-FA85-461A-8A02-F08712CF8100}" srcId="{AB654DE2-C02E-450B-9EC9-5DD7DCD2BBF0}" destId="{9C3CD070-8B32-45DB-8D2B-49F51B66A376}" srcOrd="0" destOrd="0" parTransId="{05A0530B-0F6F-4051-814E-2B7BDDBF196F}" sibTransId="{5817CF9D-0D22-42FD-82F1-3624470B5C45}"/>
    <dgm:cxn modelId="{5C8E8A52-4A79-4CA9-86AB-3BCAD2AD24D1}" type="presParOf" srcId="{C9F31121-788D-4589-B4E4-630BA44B693F}" destId="{B4BAD029-8B55-4ED3-B1E4-98F66F7A0CED}" srcOrd="0" destOrd="0" presId="urn:microsoft.com/office/officeart/2005/8/layout/arrow6"/>
    <dgm:cxn modelId="{7014C3F7-96EB-494A-8659-C326EDEB5A1E}" type="presParOf" srcId="{C9F31121-788D-4589-B4E4-630BA44B693F}" destId="{1DB4FF93-F0AB-45C1-BC3F-AAE32F493024}" srcOrd="1" destOrd="0" presId="urn:microsoft.com/office/officeart/2005/8/layout/arrow6"/>
    <dgm:cxn modelId="{2BC72682-C9C6-4048-8382-42761357BAD0}" type="presParOf" srcId="{C9F31121-788D-4589-B4E4-630BA44B693F}" destId="{F2896AF4-812C-4AE9-B312-99B6A33F4FC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654DE2-C02E-450B-9EC9-5DD7DCD2BBF0}" type="doc">
      <dgm:prSet loTypeId="urn:microsoft.com/office/officeart/2005/8/layout/arrow6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C3CD070-8B32-45DB-8D2B-49F51B66A376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100</a:t>
          </a:r>
          <a:endParaRPr lang="ru-RU" dirty="0"/>
        </a:p>
      </dgm:t>
    </dgm:pt>
    <dgm:pt modelId="{05A0530B-0F6F-4051-814E-2B7BDDBF196F}" type="parTrans" cxnId="{F7D41363-FA85-461A-8A02-F08712CF8100}">
      <dgm:prSet/>
      <dgm:spPr/>
      <dgm:t>
        <a:bodyPr/>
        <a:lstStyle/>
        <a:p>
          <a:endParaRPr lang="ru-RU"/>
        </a:p>
      </dgm:t>
    </dgm:pt>
    <dgm:pt modelId="{5817CF9D-0D22-42FD-82F1-3624470B5C45}" type="sibTrans" cxnId="{F7D41363-FA85-461A-8A02-F08712CF8100}">
      <dgm:prSet/>
      <dgm:spPr/>
      <dgm:t>
        <a:bodyPr/>
        <a:lstStyle/>
        <a:p>
          <a:endParaRPr lang="ru-RU"/>
        </a:p>
      </dgm:t>
    </dgm:pt>
    <dgm:pt modelId="{29083C12-9089-49F6-B9A2-8FCD3CE4BDAE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800</a:t>
          </a:r>
          <a:endParaRPr lang="ru-RU" dirty="0"/>
        </a:p>
      </dgm:t>
    </dgm:pt>
    <dgm:pt modelId="{48DFF381-C3CD-475F-B20C-461207C87042}" type="parTrans" cxnId="{350F5392-FB28-441D-AD2E-FE04AD80914F}">
      <dgm:prSet/>
      <dgm:spPr/>
      <dgm:t>
        <a:bodyPr/>
        <a:lstStyle/>
        <a:p>
          <a:endParaRPr lang="ru-RU"/>
        </a:p>
      </dgm:t>
    </dgm:pt>
    <dgm:pt modelId="{8D885964-FBAB-4ADE-B349-61EF75AA1278}" type="sibTrans" cxnId="{350F5392-FB28-441D-AD2E-FE04AD80914F}">
      <dgm:prSet/>
      <dgm:spPr/>
      <dgm:t>
        <a:bodyPr/>
        <a:lstStyle/>
        <a:p>
          <a:endParaRPr lang="ru-RU"/>
        </a:p>
      </dgm:t>
    </dgm:pt>
    <dgm:pt modelId="{C9F31121-788D-4589-B4E4-630BA44B693F}" type="pres">
      <dgm:prSet presAssocID="{AB654DE2-C02E-450B-9EC9-5DD7DCD2BBF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BAD029-8B55-4ED3-B1E4-98F66F7A0CED}" type="pres">
      <dgm:prSet presAssocID="{AB654DE2-C02E-450B-9EC9-5DD7DCD2BBF0}" presName="ribbon" presStyleLbl="node1" presStyleIdx="0" presStyleCnt="1" custLinFactNeighborX="-1287" custLinFactNeighborY="-12869"/>
      <dgm:spPr/>
      <dgm:t>
        <a:bodyPr/>
        <a:lstStyle/>
        <a:p>
          <a:endParaRPr lang="ru-RU"/>
        </a:p>
      </dgm:t>
    </dgm:pt>
    <dgm:pt modelId="{1DB4FF93-F0AB-45C1-BC3F-AAE32F493024}" type="pres">
      <dgm:prSet presAssocID="{AB654DE2-C02E-450B-9EC9-5DD7DCD2BBF0}" presName="leftArrowText" presStyleLbl="node1" presStyleIdx="0" presStyleCnt="1" custLinFactNeighborX="-20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96AF4-812C-4AE9-B312-99B6A33F4FCD}" type="pres">
      <dgm:prSet presAssocID="{AB654DE2-C02E-450B-9EC9-5DD7DCD2BBF0}" presName="rightArrowText" presStyleLbl="node1" presStyleIdx="0" presStyleCnt="1" custLinFactNeighborX="-145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C5FF02-FA10-4739-A9E5-941DE63737DE}" type="presOf" srcId="{9C3CD070-8B32-45DB-8D2B-49F51B66A376}" destId="{1DB4FF93-F0AB-45C1-BC3F-AAE32F493024}" srcOrd="0" destOrd="0" presId="urn:microsoft.com/office/officeart/2005/8/layout/arrow6"/>
    <dgm:cxn modelId="{350F5392-FB28-441D-AD2E-FE04AD80914F}" srcId="{AB654DE2-C02E-450B-9EC9-5DD7DCD2BBF0}" destId="{29083C12-9089-49F6-B9A2-8FCD3CE4BDAE}" srcOrd="1" destOrd="0" parTransId="{48DFF381-C3CD-475F-B20C-461207C87042}" sibTransId="{8D885964-FBAB-4ADE-B349-61EF75AA1278}"/>
    <dgm:cxn modelId="{7D73AFA5-C4F6-490B-8CC1-8E14710A4321}" type="presOf" srcId="{AB654DE2-C02E-450B-9EC9-5DD7DCD2BBF0}" destId="{C9F31121-788D-4589-B4E4-630BA44B693F}" srcOrd="0" destOrd="0" presId="urn:microsoft.com/office/officeart/2005/8/layout/arrow6"/>
    <dgm:cxn modelId="{874118BE-149B-4991-AC6E-DDA228D65D1B}" type="presOf" srcId="{29083C12-9089-49F6-B9A2-8FCD3CE4BDAE}" destId="{F2896AF4-812C-4AE9-B312-99B6A33F4FCD}" srcOrd="0" destOrd="0" presId="urn:microsoft.com/office/officeart/2005/8/layout/arrow6"/>
    <dgm:cxn modelId="{F7D41363-FA85-461A-8A02-F08712CF8100}" srcId="{AB654DE2-C02E-450B-9EC9-5DD7DCD2BBF0}" destId="{9C3CD070-8B32-45DB-8D2B-49F51B66A376}" srcOrd="0" destOrd="0" parTransId="{05A0530B-0F6F-4051-814E-2B7BDDBF196F}" sibTransId="{5817CF9D-0D22-42FD-82F1-3624470B5C45}"/>
    <dgm:cxn modelId="{56EED011-B928-41C3-BC77-21DC4415A9A8}" type="presParOf" srcId="{C9F31121-788D-4589-B4E4-630BA44B693F}" destId="{B4BAD029-8B55-4ED3-B1E4-98F66F7A0CED}" srcOrd="0" destOrd="0" presId="urn:microsoft.com/office/officeart/2005/8/layout/arrow6"/>
    <dgm:cxn modelId="{D3CB2A9F-9E95-4DC4-9F29-13E37545BE42}" type="presParOf" srcId="{C9F31121-788D-4589-B4E4-630BA44B693F}" destId="{1DB4FF93-F0AB-45C1-BC3F-AAE32F493024}" srcOrd="1" destOrd="0" presId="urn:microsoft.com/office/officeart/2005/8/layout/arrow6"/>
    <dgm:cxn modelId="{95F9D844-4B76-4FC6-88B4-3A506A265498}" type="presParOf" srcId="{C9F31121-788D-4589-B4E4-630BA44B693F}" destId="{F2896AF4-812C-4AE9-B312-99B6A33F4FC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F32D82-93AE-4CFC-A5DF-FC9F5B7E081A}" type="doc">
      <dgm:prSet loTypeId="urn:microsoft.com/office/officeart/2005/8/layout/target2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057E0B6-A3EE-42CB-9E65-BFB4E315A19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400" b="0" dirty="0" smtClean="0"/>
            <a:t>Обучение</a:t>
          </a:r>
          <a:endParaRPr lang="ru-RU" sz="2000" b="0" dirty="0"/>
        </a:p>
      </dgm:t>
    </dgm:pt>
    <dgm:pt modelId="{A751F3F4-7128-45EA-8F46-9F0D689EDB9E}" type="parTrans" cxnId="{B1FF91FA-8C6E-491F-B62D-EF6CDA438616}">
      <dgm:prSet/>
      <dgm:spPr/>
      <dgm:t>
        <a:bodyPr/>
        <a:lstStyle/>
        <a:p>
          <a:endParaRPr lang="ru-RU"/>
        </a:p>
      </dgm:t>
    </dgm:pt>
    <dgm:pt modelId="{C32091FC-E936-45B1-9D35-1CF815870CDB}" type="sibTrans" cxnId="{B1FF91FA-8C6E-491F-B62D-EF6CDA438616}">
      <dgm:prSet/>
      <dgm:spPr/>
      <dgm:t>
        <a:bodyPr/>
        <a:lstStyle/>
        <a:p>
          <a:endParaRPr lang="ru-RU"/>
        </a:p>
      </dgm:t>
    </dgm:pt>
    <dgm:pt modelId="{98F511CD-831E-4395-B334-09B806B5629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000" dirty="0" smtClean="0"/>
            <a:t>Чем курс интенсивнее</a:t>
          </a:r>
          <a:r>
            <a:rPr lang="ru-RU" sz="1000" b="1" dirty="0" smtClean="0"/>
            <a:t>*</a:t>
          </a:r>
          <a:r>
            <a:rPr lang="ru-RU" sz="1000" dirty="0" smtClean="0"/>
            <a:t>,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000" dirty="0" smtClean="0"/>
            <a:t>тем он дороже</a:t>
          </a:r>
          <a:endParaRPr lang="ru-RU" sz="1000" dirty="0"/>
        </a:p>
      </dgm:t>
    </dgm:pt>
    <dgm:pt modelId="{868687C5-A998-4187-A087-2317F2A5C647}" type="parTrans" cxnId="{F57B7369-2FAA-489B-8BC3-5DA9E27556BD}">
      <dgm:prSet/>
      <dgm:spPr/>
      <dgm:t>
        <a:bodyPr/>
        <a:lstStyle/>
        <a:p>
          <a:endParaRPr lang="ru-RU"/>
        </a:p>
      </dgm:t>
    </dgm:pt>
    <dgm:pt modelId="{CD97F8D7-59DD-47C0-B0C2-047F3E243D8C}" type="sibTrans" cxnId="{F57B7369-2FAA-489B-8BC3-5DA9E27556BD}">
      <dgm:prSet/>
      <dgm:spPr/>
      <dgm:t>
        <a:bodyPr/>
        <a:lstStyle/>
        <a:p>
          <a:endParaRPr lang="ru-RU"/>
        </a:p>
      </dgm:t>
    </dgm:pt>
    <dgm:pt modelId="{73E14400-CB12-4931-807C-998250A42859}">
      <dgm:prSet phldrT="[Текст]" custT="1"/>
      <dgm:spPr/>
      <dgm:t>
        <a:bodyPr/>
        <a:lstStyle/>
        <a:p>
          <a:r>
            <a:rPr lang="ru-RU" sz="2400" dirty="0" smtClean="0"/>
            <a:t>Проживание</a:t>
          </a:r>
          <a:endParaRPr lang="ru-RU" sz="2400" dirty="0"/>
        </a:p>
      </dgm:t>
    </dgm:pt>
    <dgm:pt modelId="{68809952-4E6D-4D79-A23E-059E06C0D999}" type="parTrans" cxnId="{1A020728-786B-4311-AAA9-CD598E5803E8}">
      <dgm:prSet/>
      <dgm:spPr/>
      <dgm:t>
        <a:bodyPr/>
        <a:lstStyle/>
        <a:p>
          <a:endParaRPr lang="ru-RU"/>
        </a:p>
      </dgm:t>
    </dgm:pt>
    <dgm:pt modelId="{639159CC-702E-4C38-9468-AF9FC62DB12C}" type="sibTrans" cxnId="{1A020728-786B-4311-AAA9-CD598E5803E8}">
      <dgm:prSet/>
      <dgm:spPr/>
      <dgm:t>
        <a:bodyPr/>
        <a:lstStyle/>
        <a:p>
          <a:endParaRPr lang="ru-RU"/>
        </a:p>
      </dgm:t>
    </dgm:pt>
    <dgm:pt modelId="{4C389E0B-AFFA-4542-AF12-15ABBE9D3AAD}">
      <dgm:prSet phldrT="[Текст]" custT="1"/>
      <dgm:spPr/>
      <dgm:t>
        <a:bodyPr/>
        <a:lstStyle/>
        <a:p>
          <a:r>
            <a:rPr lang="ru-RU" sz="1000" dirty="0" smtClean="0"/>
            <a:t>Семья</a:t>
          </a:r>
        </a:p>
      </dgm:t>
    </dgm:pt>
    <dgm:pt modelId="{D894F310-C2D8-4CB1-832E-CBD8FFE9466C}" type="parTrans" cxnId="{8BA4204C-2DD2-4100-B010-6469844D0221}">
      <dgm:prSet/>
      <dgm:spPr/>
      <dgm:t>
        <a:bodyPr/>
        <a:lstStyle/>
        <a:p>
          <a:endParaRPr lang="ru-RU"/>
        </a:p>
      </dgm:t>
    </dgm:pt>
    <dgm:pt modelId="{8F346E01-B285-4D82-BBB4-4082D030944C}" type="sibTrans" cxnId="{8BA4204C-2DD2-4100-B010-6469844D0221}">
      <dgm:prSet/>
      <dgm:spPr/>
      <dgm:t>
        <a:bodyPr/>
        <a:lstStyle/>
        <a:p>
          <a:endParaRPr lang="ru-RU"/>
        </a:p>
      </dgm:t>
    </dgm:pt>
    <dgm:pt modelId="{29A506DD-CA8E-4F9C-8600-5E2A08D336FC}">
      <dgm:prSet phldrT="[Текст]" custT="1"/>
      <dgm:spPr/>
      <dgm:t>
        <a:bodyPr/>
        <a:lstStyle/>
        <a:p>
          <a:r>
            <a:rPr lang="ru-RU" sz="1000" dirty="0" smtClean="0"/>
            <a:t>Общежитие</a:t>
          </a:r>
          <a:endParaRPr lang="ru-RU" sz="1000" dirty="0"/>
        </a:p>
      </dgm:t>
    </dgm:pt>
    <dgm:pt modelId="{62319619-A7D9-4D75-8335-3972B4D23F02}" type="parTrans" cxnId="{C5FC3AD1-87E6-4D71-B72F-58FC3808D479}">
      <dgm:prSet/>
      <dgm:spPr/>
      <dgm:t>
        <a:bodyPr/>
        <a:lstStyle/>
        <a:p>
          <a:endParaRPr lang="ru-RU"/>
        </a:p>
      </dgm:t>
    </dgm:pt>
    <dgm:pt modelId="{DFD616F4-4F91-434E-B76C-79317E32D89D}" type="sibTrans" cxnId="{C5FC3AD1-87E6-4D71-B72F-58FC3808D479}">
      <dgm:prSet/>
      <dgm:spPr/>
      <dgm:t>
        <a:bodyPr/>
        <a:lstStyle/>
        <a:p>
          <a:endParaRPr lang="ru-RU"/>
        </a:p>
      </dgm:t>
    </dgm:pt>
    <dgm:pt modelId="{7213EA95-CC39-412C-8F88-D0C25255A87B}">
      <dgm:prSet phldrT="[Текст]" custT="1"/>
      <dgm:spPr/>
      <dgm:t>
        <a:bodyPr/>
        <a:lstStyle/>
        <a:p>
          <a:pPr algn="ctr"/>
          <a:r>
            <a:rPr lang="ru-RU" sz="2400" dirty="0" smtClean="0"/>
            <a:t>Питание</a:t>
          </a:r>
          <a:endParaRPr lang="ru-RU" sz="2400" dirty="0"/>
        </a:p>
      </dgm:t>
    </dgm:pt>
    <dgm:pt modelId="{FC1FC6B1-C86A-4EC3-A560-14D69577E4E9}" type="parTrans" cxnId="{24EC8272-326C-4E2B-BF13-4EB5EE3B873A}">
      <dgm:prSet/>
      <dgm:spPr/>
      <dgm:t>
        <a:bodyPr/>
        <a:lstStyle/>
        <a:p>
          <a:endParaRPr lang="ru-RU"/>
        </a:p>
      </dgm:t>
    </dgm:pt>
    <dgm:pt modelId="{A23AFBBE-D21E-4919-9595-3634C1C227BF}" type="sibTrans" cxnId="{24EC8272-326C-4E2B-BF13-4EB5EE3B873A}">
      <dgm:prSet/>
      <dgm:spPr/>
      <dgm:t>
        <a:bodyPr/>
        <a:lstStyle/>
        <a:p>
          <a:endParaRPr lang="ru-RU"/>
        </a:p>
      </dgm:t>
    </dgm:pt>
    <dgm:pt modelId="{20AA0EEE-46B5-4548-A8AD-51C809A4DCE3}">
      <dgm:prSet phldrT="[Текст]" custT="1"/>
      <dgm:spPr/>
      <dgm:t>
        <a:bodyPr/>
        <a:lstStyle/>
        <a:p>
          <a:r>
            <a:rPr lang="ru-RU" sz="1050" dirty="0" smtClean="0"/>
            <a:t>Нет</a:t>
          </a:r>
          <a:endParaRPr lang="ru-RU" sz="1050" dirty="0"/>
        </a:p>
      </dgm:t>
    </dgm:pt>
    <dgm:pt modelId="{0328F2E9-01E0-42ED-ACBB-623B2F4D3C97}" type="parTrans" cxnId="{512398BF-B13A-4C83-8D25-3854D91D5107}">
      <dgm:prSet/>
      <dgm:spPr/>
      <dgm:t>
        <a:bodyPr/>
        <a:lstStyle/>
        <a:p>
          <a:endParaRPr lang="ru-RU"/>
        </a:p>
      </dgm:t>
    </dgm:pt>
    <dgm:pt modelId="{AF255CE2-01B1-4D45-AAA0-D85EDB304FCC}" type="sibTrans" cxnId="{512398BF-B13A-4C83-8D25-3854D91D5107}">
      <dgm:prSet/>
      <dgm:spPr/>
      <dgm:t>
        <a:bodyPr/>
        <a:lstStyle/>
        <a:p>
          <a:endParaRPr lang="ru-RU"/>
        </a:p>
      </dgm:t>
    </dgm:pt>
    <dgm:pt modelId="{4C6E08C4-B80B-4AAE-861B-3BF7645A8487}">
      <dgm:prSet phldrT="[Текст]" custT="1"/>
      <dgm:spPr/>
      <dgm:t>
        <a:bodyPr/>
        <a:lstStyle/>
        <a:p>
          <a:r>
            <a:rPr lang="ru-RU" sz="1050" dirty="0" smtClean="0"/>
            <a:t>Завтрак</a:t>
          </a:r>
          <a:endParaRPr lang="ru-RU" sz="1200" dirty="0"/>
        </a:p>
      </dgm:t>
    </dgm:pt>
    <dgm:pt modelId="{99B98822-6E6C-481E-9D52-7FF1C6976804}" type="parTrans" cxnId="{37114F05-8DCF-4098-97FD-E082DDA3D93C}">
      <dgm:prSet/>
      <dgm:spPr/>
      <dgm:t>
        <a:bodyPr/>
        <a:lstStyle/>
        <a:p>
          <a:endParaRPr lang="ru-RU"/>
        </a:p>
      </dgm:t>
    </dgm:pt>
    <dgm:pt modelId="{8C81C439-CB0E-4E73-9C98-7A276FB4AAC8}" type="sibTrans" cxnId="{37114F05-8DCF-4098-97FD-E082DDA3D93C}">
      <dgm:prSet/>
      <dgm:spPr/>
      <dgm:t>
        <a:bodyPr/>
        <a:lstStyle/>
        <a:p>
          <a:endParaRPr lang="ru-RU"/>
        </a:p>
      </dgm:t>
    </dgm:pt>
    <dgm:pt modelId="{E91CAD6F-8557-4E3B-BF2B-4F945473BD4E}">
      <dgm:prSet phldrT="[Текст]"/>
      <dgm:spPr/>
      <dgm:t>
        <a:bodyPr/>
        <a:lstStyle/>
        <a:p>
          <a:endParaRPr lang="ru-RU" dirty="0"/>
        </a:p>
      </dgm:t>
    </dgm:pt>
    <dgm:pt modelId="{CF7751FF-0A53-4C78-8DD9-9A002F34E267}" type="parTrans" cxnId="{C9647EA1-0E03-4D84-B24D-3A2BA3575727}">
      <dgm:prSet/>
      <dgm:spPr/>
      <dgm:t>
        <a:bodyPr/>
        <a:lstStyle/>
        <a:p>
          <a:endParaRPr lang="ru-RU"/>
        </a:p>
      </dgm:t>
    </dgm:pt>
    <dgm:pt modelId="{FCA67957-B9E6-40C7-963C-FCFF344FF140}" type="sibTrans" cxnId="{C9647EA1-0E03-4D84-B24D-3A2BA3575727}">
      <dgm:prSet/>
      <dgm:spPr/>
      <dgm:t>
        <a:bodyPr/>
        <a:lstStyle/>
        <a:p>
          <a:endParaRPr lang="ru-RU"/>
        </a:p>
      </dgm:t>
    </dgm:pt>
    <dgm:pt modelId="{46308EE4-8700-47F3-B5B5-9000F0165B2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000" dirty="0" smtClean="0"/>
            <a:t>Чем курс продолжительнее</a:t>
          </a:r>
          <a:r>
            <a:rPr lang="ru-RU" sz="1000" b="1" dirty="0" smtClean="0"/>
            <a:t>**</a:t>
          </a:r>
          <a:r>
            <a:rPr lang="ru-RU" sz="1000" dirty="0" smtClean="0"/>
            <a:t>, тем он дешевле</a:t>
          </a:r>
          <a:endParaRPr lang="ru-RU" sz="1000" dirty="0"/>
        </a:p>
      </dgm:t>
    </dgm:pt>
    <dgm:pt modelId="{F7FD981D-B37F-449D-9F7F-ABFDB8032B74}" type="parTrans" cxnId="{60547F73-997D-45F6-B45F-6AA339E0E187}">
      <dgm:prSet/>
      <dgm:spPr/>
      <dgm:t>
        <a:bodyPr/>
        <a:lstStyle/>
        <a:p>
          <a:endParaRPr lang="ru-RU"/>
        </a:p>
      </dgm:t>
    </dgm:pt>
    <dgm:pt modelId="{4F0C00E9-035C-4273-9B88-1664541F6E4D}" type="sibTrans" cxnId="{60547F73-997D-45F6-B45F-6AA339E0E187}">
      <dgm:prSet/>
      <dgm:spPr/>
      <dgm:t>
        <a:bodyPr/>
        <a:lstStyle/>
        <a:p>
          <a:endParaRPr lang="ru-RU"/>
        </a:p>
      </dgm:t>
    </dgm:pt>
    <dgm:pt modelId="{BE5AE607-711F-49E0-8754-04B23617CC21}">
      <dgm:prSet phldrT="[Текст]" custT="1"/>
      <dgm:spPr/>
      <dgm:t>
        <a:bodyPr/>
        <a:lstStyle/>
        <a:p>
          <a:r>
            <a:rPr lang="ru-RU" sz="1000" dirty="0" smtClean="0"/>
            <a:t>Резиденция</a:t>
          </a:r>
          <a:endParaRPr lang="ru-RU" sz="1000" dirty="0"/>
        </a:p>
      </dgm:t>
    </dgm:pt>
    <dgm:pt modelId="{E9167E42-C966-44B5-A99B-7542092BE2A6}" type="parTrans" cxnId="{A5497C89-7646-4620-8670-1C536500FF0F}">
      <dgm:prSet/>
      <dgm:spPr/>
      <dgm:t>
        <a:bodyPr/>
        <a:lstStyle/>
        <a:p>
          <a:endParaRPr lang="ru-RU"/>
        </a:p>
      </dgm:t>
    </dgm:pt>
    <dgm:pt modelId="{C846CE59-5007-46F0-B432-98B0EE5870F6}" type="sibTrans" cxnId="{A5497C89-7646-4620-8670-1C536500FF0F}">
      <dgm:prSet/>
      <dgm:spPr/>
      <dgm:t>
        <a:bodyPr/>
        <a:lstStyle/>
        <a:p>
          <a:endParaRPr lang="ru-RU"/>
        </a:p>
      </dgm:t>
    </dgm:pt>
    <dgm:pt modelId="{C2A33ED3-4E48-4C9B-91A5-34DE127DB6DE}">
      <dgm:prSet phldrT="[Текст]" custT="1"/>
      <dgm:spPr/>
      <dgm:t>
        <a:bodyPr/>
        <a:lstStyle/>
        <a:p>
          <a:r>
            <a:rPr lang="ru-RU" sz="1000" dirty="0" smtClean="0"/>
            <a:t>Апартаменты</a:t>
          </a:r>
          <a:endParaRPr lang="ru-RU" sz="1000" dirty="0"/>
        </a:p>
      </dgm:t>
    </dgm:pt>
    <dgm:pt modelId="{EF7C8B17-298D-4C24-90CD-952EFEC2CEC0}" type="parTrans" cxnId="{E228FAFB-1535-4FD9-B294-D6E736879976}">
      <dgm:prSet/>
      <dgm:spPr/>
      <dgm:t>
        <a:bodyPr/>
        <a:lstStyle/>
        <a:p>
          <a:endParaRPr lang="ru-RU"/>
        </a:p>
      </dgm:t>
    </dgm:pt>
    <dgm:pt modelId="{A2378F7C-E933-46FB-AD0C-B4266B1FBB7E}" type="sibTrans" cxnId="{E228FAFB-1535-4FD9-B294-D6E736879976}">
      <dgm:prSet/>
      <dgm:spPr/>
      <dgm:t>
        <a:bodyPr/>
        <a:lstStyle/>
        <a:p>
          <a:endParaRPr lang="ru-RU"/>
        </a:p>
      </dgm:t>
    </dgm:pt>
    <dgm:pt modelId="{D384BD0B-931E-4C68-96B0-2E07695B2F21}">
      <dgm:prSet phldrT="[Текст]" custT="1"/>
      <dgm:spPr/>
      <dgm:t>
        <a:bodyPr/>
        <a:lstStyle/>
        <a:p>
          <a:r>
            <a:rPr lang="ru-RU" sz="1050" dirty="0" smtClean="0"/>
            <a:t>Завтрак и ужин</a:t>
          </a:r>
          <a:endParaRPr lang="ru-RU" sz="1050" dirty="0"/>
        </a:p>
      </dgm:t>
    </dgm:pt>
    <dgm:pt modelId="{A73517B8-2673-40D2-AB3E-1ACFC1D42031}" type="parTrans" cxnId="{CD1F3156-8329-495C-9B21-F602DA7EAA88}">
      <dgm:prSet/>
      <dgm:spPr/>
      <dgm:t>
        <a:bodyPr/>
        <a:lstStyle/>
        <a:p>
          <a:endParaRPr lang="ru-RU"/>
        </a:p>
      </dgm:t>
    </dgm:pt>
    <dgm:pt modelId="{4BB81205-84EB-435D-9AB1-70FC55527C54}" type="sibTrans" cxnId="{CD1F3156-8329-495C-9B21-F602DA7EAA88}">
      <dgm:prSet/>
      <dgm:spPr/>
      <dgm:t>
        <a:bodyPr/>
        <a:lstStyle/>
        <a:p>
          <a:endParaRPr lang="ru-RU"/>
        </a:p>
      </dgm:t>
    </dgm:pt>
    <dgm:pt modelId="{2A4A0307-6905-4DF3-82D2-2524318DE92E}">
      <dgm:prSet phldrT="[Текст]" custT="1"/>
      <dgm:spPr/>
      <dgm:t>
        <a:bodyPr/>
        <a:lstStyle/>
        <a:p>
          <a:r>
            <a:rPr lang="ru-RU" sz="1050" dirty="0" smtClean="0"/>
            <a:t>Завтрак, обед и ужин</a:t>
          </a:r>
          <a:endParaRPr lang="ru-RU" sz="1050" dirty="0"/>
        </a:p>
      </dgm:t>
    </dgm:pt>
    <dgm:pt modelId="{2B9B5747-B1C0-4707-9CB2-363C8401A4B2}" type="parTrans" cxnId="{96E60EA3-B4DB-4545-BBB7-75BFE5927186}">
      <dgm:prSet/>
      <dgm:spPr/>
      <dgm:t>
        <a:bodyPr/>
        <a:lstStyle/>
        <a:p>
          <a:endParaRPr lang="ru-RU"/>
        </a:p>
      </dgm:t>
    </dgm:pt>
    <dgm:pt modelId="{725EA139-BDF2-4571-B205-07789FEB3934}" type="sibTrans" cxnId="{96E60EA3-B4DB-4545-BBB7-75BFE5927186}">
      <dgm:prSet/>
      <dgm:spPr/>
      <dgm:t>
        <a:bodyPr/>
        <a:lstStyle/>
        <a:p>
          <a:endParaRPr lang="ru-RU"/>
        </a:p>
      </dgm:t>
    </dgm:pt>
    <dgm:pt modelId="{7308ED7D-40ED-4DC7-A9DA-6465C36501DA}" type="pres">
      <dgm:prSet presAssocID="{A8F32D82-93AE-4CFC-A5DF-FC9F5B7E081A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87260F0-34DB-486C-B471-938DF172C762}" type="pres">
      <dgm:prSet presAssocID="{A8F32D82-93AE-4CFC-A5DF-FC9F5B7E081A}" presName="outerBox" presStyleCnt="0"/>
      <dgm:spPr/>
      <dgm:t>
        <a:bodyPr/>
        <a:lstStyle/>
        <a:p>
          <a:endParaRPr lang="ru-RU"/>
        </a:p>
      </dgm:t>
    </dgm:pt>
    <dgm:pt modelId="{4CA882D6-6C6D-47F3-B1A2-D88E089000AE}" type="pres">
      <dgm:prSet presAssocID="{A8F32D82-93AE-4CFC-A5DF-FC9F5B7E081A}" presName="outerBoxParent" presStyleLbl="node1" presStyleIdx="0" presStyleCnt="3" custLinFactNeighborX="885"/>
      <dgm:spPr/>
      <dgm:t>
        <a:bodyPr/>
        <a:lstStyle/>
        <a:p>
          <a:endParaRPr lang="ru-RU"/>
        </a:p>
      </dgm:t>
    </dgm:pt>
    <dgm:pt modelId="{B0EEEEB9-78D0-4117-B656-0B55A22FC239}" type="pres">
      <dgm:prSet presAssocID="{A8F32D82-93AE-4CFC-A5DF-FC9F5B7E081A}" presName="outerBoxChildren" presStyleCnt="0"/>
      <dgm:spPr/>
      <dgm:t>
        <a:bodyPr/>
        <a:lstStyle/>
        <a:p>
          <a:endParaRPr lang="ru-RU"/>
        </a:p>
      </dgm:t>
    </dgm:pt>
    <dgm:pt modelId="{06950CB7-E347-4503-B338-6B5AA8B20BEB}" type="pres">
      <dgm:prSet presAssocID="{98F511CD-831E-4395-B334-09B806B5629C}" presName="oChild" presStyleLbl="fgAcc1" presStyleIdx="0" presStyleCnt="10" custScaleX="163873" custScaleY="32528" custLinFactY="9364" custLinFactNeighborX="2117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D5194-248F-4407-AFBC-54F6A45FB365}" type="pres">
      <dgm:prSet presAssocID="{CD97F8D7-59DD-47C0-B0C2-047F3E243D8C}" presName="outerSibTrans" presStyleCnt="0"/>
      <dgm:spPr/>
      <dgm:t>
        <a:bodyPr/>
        <a:lstStyle/>
        <a:p>
          <a:endParaRPr lang="ru-RU"/>
        </a:p>
      </dgm:t>
    </dgm:pt>
    <dgm:pt modelId="{B5011FA5-090B-4096-98FB-CA41C704D565}" type="pres">
      <dgm:prSet presAssocID="{46308EE4-8700-47F3-B5B5-9000F0165B20}" presName="oChild" presStyleLbl="fgAcc1" presStyleIdx="1" presStyleCnt="10" custScaleX="163873" custScaleY="32528" custLinFactY="9273" custLinFactNeighborX="2117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1F67D-0E5B-4422-B1F6-8F20B28D1E44}" type="pres">
      <dgm:prSet presAssocID="{A8F32D82-93AE-4CFC-A5DF-FC9F5B7E081A}" presName="middleBox" presStyleCnt="0"/>
      <dgm:spPr/>
      <dgm:t>
        <a:bodyPr/>
        <a:lstStyle/>
        <a:p>
          <a:endParaRPr lang="ru-RU"/>
        </a:p>
      </dgm:t>
    </dgm:pt>
    <dgm:pt modelId="{3AA2B093-A5F8-4F89-B30A-DAD8E56B250E}" type="pres">
      <dgm:prSet presAssocID="{A8F32D82-93AE-4CFC-A5DF-FC9F5B7E081A}" presName="middleBoxParent" presStyleLbl="node1" presStyleIdx="1" presStyleCnt="3" custScaleX="93538" custScaleY="123897" custLinFactNeighborX="4999" custLinFactNeighborY="-14118"/>
      <dgm:spPr/>
      <dgm:t>
        <a:bodyPr/>
        <a:lstStyle/>
        <a:p>
          <a:endParaRPr lang="ru-RU"/>
        </a:p>
      </dgm:t>
    </dgm:pt>
    <dgm:pt modelId="{0C85D193-5C12-4815-9E5D-A0A3C205E48F}" type="pres">
      <dgm:prSet presAssocID="{A8F32D82-93AE-4CFC-A5DF-FC9F5B7E081A}" presName="middleBoxChildren" presStyleCnt="0"/>
      <dgm:spPr/>
      <dgm:t>
        <a:bodyPr/>
        <a:lstStyle/>
        <a:p>
          <a:endParaRPr lang="ru-RU"/>
        </a:p>
      </dgm:t>
    </dgm:pt>
    <dgm:pt modelId="{D616170B-2492-468F-9B44-67191D323143}" type="pres">
      <dgm:prSet presAssocID="{4C389E0B-AFFA-4542-AF12-15ABBE9D3AAD}" presName="mChild" presStyleLbl="fgAcc1" presStyleIdx="2" presStyleCnt="10" custScaleX="103383" custScaleY="443021" custLinFactY="-543948" custLinFactNeighborX="42119" custLinFactNeighborY="-6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0213D-D7E2-4C87-B2EA-E87353167153}" type="pres">
      <dgm:prSet presAssocID="{8F346E01-B285-4D82-BBB4-4082D030944C}" presName="middleSibTrans" presStyleCnt="0"/>
      <dgm:spPr/>
      <dgm:t>
        <a:bodyPr/>
        <a:lstStyle/>
        <a:p>
          <a:endParaRPr lang="ru-RU"/>
        </a:p>
      </dgm:t>
    </dgm:pt>
    <dgm:pt modelId="{0161E6E7-45CF-4733-91B0-E9DA6D37CC01}" type="pres">
      <dgm:prSet presAssocID="{29A506DD-CA8E-4F9C-8600-5E2A08D336FC}" presName="mChild" presStyleLbl="fgAcc1" presStyleIdx="3" presStyleCnt="10" custScaleX="103383" custScaleY="443021" custLinFactY="-421837" custLinFactNeighborX="42119" custLinFactNeighborY="-5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77376-BDD3-4014-A3CB-51333565189F}" type="pres">
      <dgm:prSet presAssocID="{DFD616F4-4F91-434E-B76C-79317E32D89D}" presName="middleSibTrans" presStyleCnt="0"/>
      <dgm:spPr/>
      <dgm:t>
        <a:bodyPr/>
        <a:lstStyle/>
        <a:p>
          <a:endParaRPr lang="ru-RU"/>
        </a:p>
      </dgm:t>
    </dgm:pt>
    <dgm:pt modelId="{151003F6-EED6-4557-93A2-9AB89AD55F3D}" type="pres">
      <dgm:prSet presAssocID="{BE5AE607-711F-49E0-8754-04B23617CC21}" presName="mChild" presStyleLbl="fgAcc1" presStyleIdx="4" presStyleCnt="10" custScaleX="103383" custScaleY="443021" custLinFactY="-282074" custLinFactNeighborX="42246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707102-BE74-4766-8639-51B23DAD9B76}" type="pres">
      <dgm:prSet presAssocID="{C846CE59-5007-46F0-B432-98B0EE5870F6}" presName="middleSibTrans" presStyleCnt="0"/>
      <dgm:spPr/>
      <dgm:t>
        <a:bodyPr/>
        <a:lstStyle/>
        <a:p>
          <a:endParaRPr lang="ru-RU"/>
        </a:p>
      </dgm:t>
    </dgm:pt>
    <dgm:pt modelId="{C852C3C8-4C0F-42F9-99BA-8CADFD3A201A}" type="pres">
      <dgm:prSet presAssocID="{C2A33ED3-4E48-4C9B-91A5-34DE127DB6DE}" presName="mChild" presStyleLbl="fgAcc1" presStyleIdx="5" presStyleCnt="10" custScaleX="103383" custScaleY="443021" custLinFactY="-154753" custLinFactNeighborX="42119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7F8E8-7364-45A7-A30A-B796201870CF}" type="pres">
      <dgm:prSet presAssocID="{A8F32D82-93AE-4CFC-A5DF-FC9F5B7E081A}" presName="centerBox" presStyleCnt="0"/>
      <dgm:spPr/>
      <dgm:t>
        <a:bodyPr/>
        <a:lstStyle/>
        <a:p>
          <a:endParaRPr lang="ru-RU"/>
        </a:p>
      </dgm:t>
    </dgm:pt>
    <dgm:pt modelId="{A6F8AF5A-84DB-4541-915C-6CC9817BF3D6}" type="pres">
      <dgm:prSet presAssocID="{A8F32D82-93AE-4CFC-A5DF-FC9F5B7E081A}" presName="centerBoxParent" presStyleLbl="node1" presStyleIdx="2" presStyleCnt="3" custScaleX="94347" custScaleY="139842" custLinFactNeighborX="8228" custLinFactNeighborY="-27000"/>
      <dgm:spPr/>
      <dgm:t>
        <a:bodyPr/>
        <a:lstStyle/>
        <a:p>
          <a:endParaRPr lang="ru-RU"/>
        </a:p>
      </dgm:t>
    </dgm:pt>
    <dgm:pt modelId="{308A1291-7904-475C-A497-7F4CEC8CE870}" type="pres">
      <dgm:prSet presAssocID="{A8F32D82-93AE-4CFC-A5DF-FC9F5B7E081A}" presName="centerBoxChildren" presStyleCnt="0"/>
      <dgm:spPr/>
      <dgm:t>
        <a:bodyPr/>
        <a:lstStyle/>
        <a:p>
          <a:endParaRPr lang="ru-RU"/>
        </a:p>
      </dgm:t>
    </dgm:pt>
    <dgm:pt modelId="{DCDD0B2E-2E96-4C60-9A34-A50CF8453C29}" type="pres">
      <dgm:prSet presAssocID="{20AA0EEE-46B5-4548-A8AD-51C809A4DCE3}" presName="cChild" presStyleLbl="fgAcc1" presStyleIdx="6" presStyleCnt="10" custScaleX="8900" custScaleY="102644" custLinFactX="8622" custLinFactNeighborX="100000" custLinFactNeighborY="-30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B0236-BDBC-4E00-95DA-CEA97416D43C}" type="pres">
      <dgm:prSet presAssocID="{AF255CE2-01B1-4D45-AAA0-D85EDB304FCC}" presName="centerSibTrans" presStyleCnt="0"/>
      <dgm:spPr/>
      <dgm:t>
        <a:bodyPr/>
        <a:lstStyle/>
        <a:p>
          <a:endParaRPr lang="ru-RU"/>
        </a:p>
      </dgm:t>
    </dgm:pt>
    <dgm:pt modelId="{197C0EA0-88B4-4CBC-81F9-6E63B32CFE8E}" type="pres">
      <dgm:prSet presAssocID="{4C6E08C4-B80B-4AAE-861B-3BF7645A8487}" presName="cChild" presStyleLbl="fgAcc1" presStyleIdx="7" presStyleCnt="10" custScaleX="15614" custScaleY="102644" custLinFactX="7047" custLinFactNeighborX="100000" custLinFactNeighborY="-310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F17C49-35FF-4B88-AEAE-3A5EF7F14AA3}" type="pres">
      <dgm:prSet presAssocID="{8C81C439-CB0E-4E73-9C98-7A276FB4AAC8}" presName="centerSibTrans" presStyleCnt="0"/>
      <dgm:spPr/>
      <dgm:t>
        <a:bodyPr/>
        <a:lstStyle/>
        <a:p>
          <a:endParaRPr lang="ru-RU"/>
        </a:p>
      </dgm:t>
    </dgm:pt>
    <dgm:pt modelId="{17BD684A-E7EB-46E0-BE1B-DF08E2895B6B}" type="pres">
      <dgm:prSet presAssocID="{D384BD0B-931E-4C68-96B0-2E07695B2F21}" presName="cChild" presStyleLbl="fgAcc1" presStyleIdx="8" presStyleCnt="10" custScaleX="29716" custScaleY="102644" custLinFactX="5538" custLinFactNeighborX="100000" custLinFactNeighborY="-30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7CEC8-FCB5-4C87-83AC-84862A31CD85}" type="pres">
      <dgm:prSet presAssocID="{4BB81205-84EB-435D-9AB1-70FC55527C54}" presName="centerSibTrans" presStyleCnt="0"/>
      <dgm:spPr/>
      <dgm:t>
        <a:bodyPr/>
        <a:lstStyle/>
        <a:p>
          <a:endParaRPr lang="ru-RU"/>
        </a:p>
      </dgm:t>
    </dgm:pt>
    <dgm:pt modelId="{E1867772-1043-4FE6-83C0-C117EF3A5411}" type="pres">
      <dgm:prSet presAssocID="{2A4A0307-6905-4DF3-82D2-2524318DE92E}" presName="cChild" presStyleLbl="fgAcc1" presStyleIdx="9" presStyleCnt="10" custScaleX="38201" custScaleY="102644" custLinFactX="3924" custLinFactNeighborX="100000" custLinFactNeighborY="-30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7B7369-2FAA-489B-8BC3-5DA9E27556BD}" srcId="{E057E0B6-A3EE-42CB-9E65-BFB4E315A196}" destId="{98F511CD-831E-4395-B334-09B806B5629C}" srcOrd="0" destOrd="0" parTransId="{868687C5-A998-4187-A087-2317F2A5C647}" sibTransId="{CD97F8D7-59DD-47C0-B0C2-047F3E243D8C}"/>
    <dgm:cxn modelId="{1A020728-786B-4311-AAA9-CD598E5803E8}" srcId="{A8F32D82-93AE-4CFC-A5DF-FC9F5B7E081A}" destId="{73E14400-CB12-4931-807C-998250A42859}" srcOrd="1" destOrd="0" parTransId="{68809952-4E6D-4D79-A23E-059E06C0D999}" sibTransId="{639159CC-702E-4C38-9468-AF9FC62DB12C}"/>
    <dgm:cxn modelId="{82A71E5F-3B27-420E-91C3-EE44FF582D6D}" type="presOf" srcId="{20AA0EEE-46B5-4548-A8AD-51C809A4DCE3}" destId="{DCDD0B2E-2E96-4C60-9A34-A50CF8453C29}" srcOrd="0" destOrd="0" presId="urn:microsoft.com/office/officeart/2005/8/layout/target2"/>
    <dgm:cxn modelId="{512398BF-B13A-4C83-8D25-3854D91D5107}" srcId="{7213EA95-CC39-412C-8F88-D0C25255A87B}" destId="{20AA0EEE-46B5-4548-A8AD-51C809A4DCE3}" srcOrd="0" destOrd="0" parTransId="{0328F2E9-01E0-42ED-ACBB-623B2F4D3C97}" sibTransId="{AF255CE2-01B1-4D45-AAA0-D85EDB304FCC}"/>
    <dgm:cxn modelId="{702D0024-1DB1-42C8-B4D0-C3CBBBC488F6}" type="presOf" srcId="{46308EE4-8700-47F3-B5B5-9000F0165B20}" destId="{B5011FA5-090B-4096-98FB-CA41C704D565}" srcOrd="0" destOrd="0" presId="urn:microsoft.com/office/officeart/2005/8/layout/target2"/>
    <dgm:cxn modelId="{A5497C89-7646-4620-8670-1C536500FF0F}" srcId="{73E14400-CB12-4931-807C-998250A42859}" destId="{BE5AE607-711F-49E0-8754-04B23617CC21}" srcOrd="2" destOrd="0" parTransId="{E9167E42-C966-44B5-A99B-7542092BE2A6}" sibTransId="{C846CE59-5007-46F0-B432-98B0EE5870F6}"/>
    <dgm:cxn modelId="{B7AF68E7-1159-4D0F-A810-1B96D572D681}" type="presOf" srcId="{29A506DD-CA8E-4F9C-8600-5E2A08D336FC}" destId="{0161E6E7-45CF-4733-91B0-E9DA6D37CC01}" srcOrd="0" destOrd="0" presId="urn:microsoft.com/office/officeart/2005/8/layout/target2"/>
    <dgm:cxn modelId="{F56173F9-FE54-4092-8895-C2A9DF552EC4}" type="presOf" srcId="{C2A33ED3-4E48-4C9B-91A5-34DE127DB6DE}" destId="{C852C3C8-4C0F-42F9-99BA-8CADFD3A201A}" srcOrd="0" destOrd="0" presId="urn:microsoft.com/office/officeart/2005/8/layout/target2"/>
    <dgm:cxn modelId="{B1FF91FA-8C6E-491F-B62D-EF6CDA438616}" srcId="{A8F32D82-93AE-4CFC-A5DF-FC9F5B7E081A}" destId="{E057E0B6-A3EE-42CB-9E65-BFB4E315A196}" srcOrd="0" destOrd="0" parTransId="{A751F3F4-7128-45EA-8F46-9F0D689EDB9E}" sibTransId="{C32091FC-E936-45B1-9D35-1CF815870CDB}"/>
    <dgm:cxn modelId="{E228FAFB-1535-4FD9-B294-D6E736879976}" srcId="{73E14400-CB12-4931-807C-998250A42859}" destId="{C2A33ED3-4E48-4C9B-91A5-34DE127DB6DE}" srcOrd="3" destOrd="0" parTransId="{EF7C8B17-298D-4C24-90CD-952EFEC2CEC0}" sibTransId="{A2378F7C-E933-46FB-AD0C-B4266B1FBB7E}"/>
    <dgm:cxn modelId="{EB957879-5F06-43DC-B085-4C4B24FC37A7}" type="presOf" srcId="{7213EA95-CC39-412C-8F88-D0C25255A87B}" destId="{A6F8AF5A-84DB-4541-915C-6CC9817BF3D6}" srcOrd="0" destOrd="0" presId="urn:microsoft.com/office/officeart/2005/8/layout/target2"/>
    <dgm:cxn modelId="{A3BE3B58-6121-4FB5-8DF5-FA5E0611F0C8}" type="presOf" srcId="{D384BD0B-931E-4C68-96B0-2E07695B2F21}" destId="{17BD684A-E7EB-46E0-BE1B-DF08E2895B6B}" srcOrd="0" destOrd="0" presId="urn:microsoft.com/office/officeart/2005/8/layout/target2"/>
    <dgm:cxn modelId="{24EC8272-326C-4E2B-BF13-4EB5EE3B873A}" srcId="{A8F32D82-93AE-4CFC-A5DF-FC9F5B7E081A}" destId="{7213EA95-CC39-412C-8F88-D0C25255A87B}" srcOrd="2" destOrd="0" parTransId="{FC1FC6B1-C86A-4EC3-A560-14D69577E4E9}" sibTransId="{A23AFBBE-D21E-4919-9595-3634C1C227BF}"/>
    <dgm:cxn modelId="{EB46FB4D-669D-46E6-B61E-2C0F7E52C782}" type="presOf" srcId="{E057E0B6-A3EE-42CB-9E65-BFB4E315A196}" destId="{4CA882D6-6C6D-47F3-B1A2-D88E089000AE}" srcOrd="0" destOrd="0" presId="urn:microsoft.com/office/officeart/2005/8/layout/target2"/>
    <dgm:cxn modelId="{60547F73-997D-45F6-B45F-6AA339E0E187}" srcId="{E057E0B6-A3EE-42CB-9E65-BFB4E315A196}" destId="{46308EE4-8700-47F3-B5B5-9000F0165B20}" srcOrd="1" destOrd="0" parTransId="{F7FD981D-B37F-449D-9F7F-ABFDB8032B74}" sibTransId="{4F0C00E9-035C-4273-9B88-1664541F6E4D}"/>
    <dgm:cxn modelId="{5347AC96-3220-43E6-AC80-0AA89FC4018E}" type="presOf" srcId="{4C389E0B-AFFA-4542-AF12-15ABBE9D3AAD}" destId="{D616170B-2492-468F-9B44-67191D323143}" srcOrd="0" destOrd="0" presId="urn:microsoft.com/office/officeart/2005/8/layout/target2"/>
    <dgm:cxn modelId="{9856410C-3984-4344-BC64-9B61DA64D758}" type="presOf" srcId="{A8F32D82-93AE-4CFC-A5DF-FC9F5B7E081A}" destId="{7308ED7D-40ED-4DC7-A9DA-6465C36501DA}" srcOrd="0" destOrd="0" presId="urn:microsoft.com/office/officeart/2005/8/layout/target2"/>
    <dgm:cxn modelId="{8BA4204C-2DD2-4100-B010-6469844D0221}" srcId="{73E14400-CB12-4931-807C-998250A42859}" destId="{4C389E0B-AFFA-4542-AF12-15ABBE9D3AAD}" srcOrd="0" destOrd="0" parTransId="{D894F310-C2D8-4CB1-832E-CBD8FFE9466C}" sibTransId="{8F346E01-B285-4D82-BBB4-4082D030944C}"/>
    <dgm:cxn modelId="{DE535CAB-E15C-4DC4-8556-A8C99E0CA334}" type="presOf" srcId="{2A4A0307-6905-4DF3-82D2-2524318DE92E}" destId="{E1867772-1043-4FE6-83C0-C117EF3A5411}" srcOrd="0" destOrd="0" presId="urn:microsoft.com/office/officeart/2005/8/layout/target2"/>
    <dgm:cxn modelId="{26481829-9525-4AF2-816C-AA6086C82C73}" type="presOf" srcId="{73E14400-CB12-4931-807C-998250A42859}" destId="{3AA2B093-A5F8-4F89-B30A-DAD8E56B250E}" srcOrd="0" destOrd="0" presId="urn:microsoft.com/office/officeart/2005/8/layout/target2"/>
    <dgm:cxn modelId="{C5FC3AD1-87E6-4D71-B72F-58FC3808D479}" srcId="{73E14400-CB12-4931-807C-998250A42859}" destId="{29A506DD-CA8E-4F9C-8600-5E2A08D336FC}" srcOrd="1" destOrd="0" parTransId="{62319619-A7D9-4D75-8335-3972B4D23F02}" sibTransId="{DFD616F4-4F91-434E-B76C-79317E32D89D}"/>
    <dgm:cxn modelId="{C9647EA1-0E03-4D84-B24D-3A2BA3575727}" srcId="{A8F32D82-93AE-4CFC-A5DF-FC9F5B7E081A}" destId="{E91CAD6F-8557-4E3B-BF2B-4F945473BD4E}" srcOrd="3" destOrd="0" parTransId="{CF7751FF-0A53-4C78-8DD9-9A002F34E267}" sibTransId="{FCA67957-B9E6-40C7-963C-FCFF344FF140}"/>
    <dgm:cxn modelId="{37114F05-8DCF-4098-97FD-E082DDA3D93C}" srcId="{7213EA95-CC39-412C-8F88-D0C25255A87B}" destId="{4C6E08C4-B80B-4AAE-861B-3BF7645A8487}" srcOrd="1" destOrd="0" parTransId="{99B98822-6E6C-481E-9D52-7FF1C6976804}" sibTransId="{8C81C439-CB0E-4E73-9C98-7A276FB4AAC8}"/>
    <dgm:cxn modelId="{96E60EA3-B4DB-4545-BBB7-75BFE5927186}" srcId="{7213EA95-CC39-412C-8F88-D0C25255A87B}" destId="{2A4A0307-6905-4DF3-82D2-2524318DE92E}" srcOrd="3" destOrd="0" parTransId="{2B9B5747-B1C0-4707-9CB2-363C8401A4B2}" sibTransId="{725EA139-BDF2-4571-B205-07789FEB3934}"/>
    <dgm:cxn modelId="{B2CD73CA-3F6E-4C3C-A14B-51E77613B382}" type="presOf" srcId="{4C6E08C4-B80B-4AAE-861B-3BF7645A8487}" destId="{197C0EA0-88B4-4CBC-81F9-6E63B32CFE8E}" srcOrd="0" destOrd="0" presId="urn:microsoft.com/office/officeart/2005/8/layout/target2"/>
    <dgm:cxn modelId="{CD1F3156-8329-495C-9B21-F602DA7EAA88}" srcId="{7213EA95-CC39-412C-8F88-D0C25255A87B}" destId="{D384BD0B-931E-4C68-96B0-2E07695B2F21}" srcOrd="2" destOrd="0" parTransId="{A73517B8-2673-40D2-AB3E-1ACFC1D42031}" sibTransId="{4BB81205-84EB-435D-9AB1-70FC55527C54}"/>
    <dgm:cxn modelId="{9D8F845D-691B-4C23-A30E-6117B59E8171}" type="presOf" srcId="{BE5AE607-711F-49E0-8754-04B23617CC21}" destId="{151003F6-EED6-4557-93A2-9AB89AD55F3D}" srcOrd="0" destOrd="0" presId="urn:microsoft.com/office/officeart/2005/8/layout/target2"/>
    <dgm:cxn modelId="{23210A41-FA41-4F1F-936B-B4E410C08704}" type="presOf" srcId="{98F511CD-831E-4395-B334-09B806B5629C}" destId="{06950CB7-E347-4503-B338-6B5AA8B20BEB}" srcOrd="0" destOrd="0" presId="urn:microsoft.com/office/officeart/2005/8/layout/target2"/>
    <dgm:cxn modelId="{E859F76C-5B6F-4B03-A2DF-C32C62112810}" type="presParOf" srcId="{7308ED7D-40ED-4DC7-A9DA-6465C36501DA}" destId="{F87260F0-34DB-486C-B471-938DF172C762}" srcOrd="0" destOrd="0" presId="urn:microsoft.com/office/officeart/2005/8/layout/target2"/>
    <dgm:cxn modelId="{CB73928F-B6F0-447D-9ACA-35C42914D3E6}" type="presParOf" srcId="{F87260F0-34DB-486C-B471-938DF172C762}" destId="{4CA882D6-6C6D-47F3-B1A2-D88E089000AE}" srcOrd="0" destOrd="0" presId="urn:microsoft.com/office/officeart/2005/8/layout/target2"/>
    <dgm:cxn modelId="{3E4C4584-814D-4BB7-BDC0-294464F782DF}" type="presParOf" srcId="{F87260F0-34DB-486C-B471-938DF172C762}" destId="{B0EEEEB9-78D0-4117-B656-0B55A22FC239}" srcOrd="1" destOrd="0" presId="urn:microsoft.com/office/officeart/2005/8/layout/target2"/>
    <dgm:cxn modelId="{592D2425-93C5-4AA4-889A-87A51A3C8026}" type="presParOf" srcId="{B0EEEEB9-78D0-4117-B656-0B55A22FC239}" destId="{06950CB7-E347-4503-B338-6B5AA8B20BEB}" srcOrd="0" destOrd="0" presId="urn:microsoft.com/office/officeart/2005/8/layout/target2"/>
    <dgm:cxn modelId="{8F865531-EFDE-47C6-B399-B02611D3711B}" type="presParOf" srcId="{B0EEEEB9-78D0-4117-B656-0B55A22FC239}" destId="{231D5194-248F-4407-AFBC-54F6A45FB365}" srcOrd="1" destOrd="0" presId="urn:microsoft.com/office/officeart/2005/8/layout/target2"/>
    <dgm:cxn modelId="{820D8009-443D-49EA-A199-F923CE9CD3E4}" type="presParOf" srcId="{B0EEEEB9-78D0-4117-B656-0B55A22FC239}" destId="{B5011FA5-090B-4096-98FB-CA41C704D565}" srcOrd="2" destOrd="0" presId="urn:microsoft.com/office/officeart/2005/8/layout/target2"/>
    <dgm:cxn modelId="{F9EC1EEB-3E21-4947-B5AB-8733C2FE9A00}" type="presParOf" srcId="{7308ED7D-40ED-4DC7-A9DA-6465C36501DA}" destId="{1971F67D-0E5B-4422-B1F6-8F20B28D1E44}" srcOrd="1" destOrd="0" presId="urn:microsoft.com/office/officeart/2005/8/layout/target2"/>
    <dgm:cxn modelId="{7DB0D372-6F54-4852-8389-E494ED7A96A9}" type="presParOf" srcId="{1971F67D-0E5B-4422-B1F6-8F20B28D1E44}" destId="{3AA2B093-A5F8-4F89-B30A-DAD8E56B250E}" srcOrd="0" destOrd="0" presId="urn:microsoft.com/office/officeart/2005/8/layout/target2"/>
    <dgm:cxn modelId="{DD48A01F-9238-43CD-BD1B-583CE05EF19D}" type="presParOf" srcId="{1971F67D-0E5B-4422-B1F6-8F20B28D1E44}" destId="{0C85D193-5C12-4815-9E5D-A0A3C205E48F}" srcOrd="1" destOrd="0" presId="urn:microsoft.com/office/officeart/2005/8/layout/target2"/>
    <dgm:cxn modelId="{BFC80734-C4B2-44AF-AFC4-0347AF0DDF2A}" type="presParOf" srcId="{0C85D193-5C12-4815-9E5D-A0A3C205E48F}" destId="{D616170B-2492-468F-9B44-67191D323143}" srcOrd="0" destOrd="0" presId="urn:microsoft.com/office/officeart/2005/8/layout/target2"/>
    <dgm:cxn modelId="{43B84A8C-884A-4912-8C9A-D8599FDE89C6}" type="presParOf" srcId="{0C85D193-5C12-4815-9E5D-A0A3C205E48F}" destId="{6940213D-D7E2-4C87-B2EA-E87353167153}" srcOrd="1" destOrd="0" presId="urn:microsoft.com/office/officeart/2005/8/layout/target2"/>
    <dgm:cxn modelId="{092BA9EA-FEE7-4412-80AA-11E7050EBB48}" type="presParOf" srcId="{0C85D193-5C12-4815-9E5D-A0A3C205E48F}" destId="{0161E6E7-45CF-4733-91B0-E9DA6D37CC01}" srcOrd="2" destOrd="0" presId="urn:microsoft.com/office/officeart/2005/8/layout/target2"/>
    <dgm:cxn modelId="{EC95DF76-590C-4B45-BE74-0B4439CBE37B}" type="presParOf" srcId="{0C85D193-5C12-4815-9E5D-A0A3C205E48F}" destId="{CF077376-BDD3-4014-A3CB-51333565189F}" srcOrd="3" destOrd="0" presId="urn:microsoft.com/office/officeart/2005/8/layout/target2"/>
    <dgm:cxn modelId="{087D2E2F-CFFB-4446-B758-E99F0FAB0CA5}" type="presParOf" srcId="{0C85D193-5C12-4815-9E5D-A0A3C205E48F}" destId="{151003F6-EED6-4557-93A2-9AB89AD55F3D}" srcOrd="4" destOrd="0" presId="urn:microsoft.com/office/officeart/2005/8/layout/target2"/>
    <dgm:cxn modelId="{FFF85075-CAF1-44DC-AE2A-F81C8257FFB7}" type="presParOf" srcId="{0C85D193-5C12-4815-9E5D-A0A3C205E48F}" destId="{D3707102-BE74-4766-8639-51B23DAD9B76}" srcOrd="5" destOrd="0" presId="urn:microsoft.com/office/officeart/2005/8/layout/target2"/>
    <dgm:cxn modelId="{BEFBD979-58F7-43C4-BE7A-F452BEB25F81}" type="presParOf" srcId="{0C85D193-5C12-4815-9E5D-A0A3C205E48F}" destId="{C852C3C8-4C0F-42F9-99BA-8CADFD3A201A}" srcOrd="6" destOrd="0" presId="urn:microsoft.com/office/officeart/2005/8/layout/target2"/>
    <dgm:cxn modelId="{0E6E3ACF-17D0-4C95-BAD3-F65C19DE54FC}" type="presParOf" srcId="{7308ED7D-40ED-4DC7-A9DA-6465C36501DA}" destId="{9D67F8E8-7364-45A7-A30A-B796201870CF}" srcOrd="2" destOrd="0" presId="urn:microsoft.com/office/officeart/2005/8/layout/target2"/>
    <dgm:cxn modelId="{D275D8DA-9CB1-44F5-96C3-7AE5454C26F0}" type="presParOf" srcId="{9D67F8E8-7364-45A7-A30A-B796201870CF}" destId="{A6F8AF5A-84DB-4541-915C-6CC9817BF3D6}" srcOrd="0" destOrd="0" presId="urn:microsoft.com/office/officeart/2005/8/layout/target2"/>
    <dgm:cxn modelId="{EF48C0DE-C208-4475-BD37-73DDA417DE5D}" type="presParOf" srcId="{9D67F8E8-7364-45A7-A30A-B796201870CF}" destId="{308A1291-7904-475C-A497-7F4CEC8CE870}" srcOrd="1" destOrd="0" presId="urn:microsoft.com/office/officeart/2005/8/layout/target2"/>
    <dgm:cxn modelId="{EDA61B36-1A51-4062-921E-41BC2949C418}" type="presParOf" srcId="{308A1291-7904-475C-A497-7F4CEC8CE870}" destId="{DCDD0B2E-2E96-4C60-9A34-A50CF8453C29}" srcOrd="0" destOrd="0" presId="urn:microsoft.com/office/officeart/2005/8/layout/target2"/>
    <dgm:cxn modelId="{E08CD2F7-FE85-4414-A71B-3BC5931AE799}" type="presParOf" srcId="{308A1291-7904-475C-A497-7F4CEC8CE870}" destId="{0AAB0236-BDBC-4E00-95DA-CEA97416D43C}" srcOrd="1" destOrd="0" presId="urn:microsoft.com/office/officeart/2005/8/layout/target2"/>
    <dgm:cxn modelId="{E697FADD-072A-457B-8BC3-8FB9FE3A78EF}" type="presParOf" srcId="{308A1291-7904-475C-A497-7F4CEC8CE870}" destId="{197C0EA0-88B4-4CBC-81F9-6E63B32CFE8E}" srcOrd="2" destOrd="0" presId="urn:microsoft.com/office/officeart/2005/8/layout/target2"/>
    <dgm:cxn modelId="{0ACFFBAD-BA11-475F-8FBF-7F97CA990F12}" type="presParOf" srcId="{308A1291-7904-475C-A497-7F4CEC8CE870}" destId="{FAF17C49-35FF-4B88-AEAE-3A5EF7F14AA3}" srcOrd="3" destOrd="0" presId="urn:microsoft.com/office/officeart/2005/8/layout/target2"/>
    <dgm:cxn modelId="{FDEDA00E-B795-4AAD-AAC0-444128A518AD}" type="presParOf" srcId="{308A1291-7904-475C-A497-7F4CEC8CE870}" destId="{17BD684A-E7EB-46E0-BE1B-DF08E2895B6B}" srcOrd="4" destOrd="0" presId="urn:microsoft.com/office/officeart/2005/8/layout/target2"/>
    <dgm:cxn modelId="{41897C01-F36E-4574-9C7B-5238DCCADB89}" type="presParOf" srcId="{308A1291-7904-475C-A497-7F4CEC8CE870}" destId="{0017CEC8-FCB5-4C87-83AC-84862A31CD85}" srcOrd="5" destOrd="0" presId="urn:microsoft.com/office/officeart/2005/8/layout/target2"/>
    <dgm:cxn modelId="{86AE3C96-70C3-4153-95EE-BDE7C3A37989}" type="presParOf" srcId="{308A1291-7904-475C-A497-7F4CEC8CE870}" destId="{E1867772-1043-4FE6-83C0-C117EF3A5411}" srcOrd="6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13D0E9-5F78-4724-884F-41D924789CF6}" type="doc">
      <dgm:prSet loTypeId="urn:microsoft.com/office/officeart/2005/8/layout/cycle3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2AAC1B3-C4EB-4526-B823-A346ED3B88C3}">
      <dgm:prSet phldrT="[Текст]" custT="1"/>
      <dgm:spPr/>
      <dgm:t>
        <a:bodyPr/>
        <a:lstStyle/>
        <a:p>
          <a:r>
            <a:rPr lang="ru-RU" sz="1200" dirty="0" smtClean="0"/>
            <a:t>ЭКСКУРСИИ</a:t>
          </a:r>
          <a:endParaRPr lang="ru-RU" sz="1200" dirty="0"/>
        </a:p>
      </dgm:t>
    </dgm:pt>
    <dgm:pt modelId="{BDCDA4C0-25A6-4DA9-BE41-4409D8615A46}" type="parTrans" cxnId="{0E98DA47-DE5B-439D-BD2F-5FAF056B0E01}">
      <dgm:prSet/>
      <dgm:spPr/>
      <dgm:t>
        <a:bodyPr/>
        <a:lstStyle/>
        <a:p>
          <a:endParaRPr lang="ru-RU"/>
        </a:p>
      </dgm:t>
    </dgm:pt>
    <dgm:pt modelId="{FF9DC557-5834-45FA-807A-BFD3DCCC094A}" type="sibTrans" cxnId="{0E98DA47-DE5B-439D-BD2F-5FAF056B0E01}">
      <dgm:prSet/>
      <dgm:spPr/>
      <dgm:t>
        <a:bodyPr/>
        <a:lstStyle/>
        <a:p>
          <a:endParaRPr lang="ru-RU"/>
        </a:p>
      </dgm:t>
    </dgm:pt>
    <dgm:pt modelId="{6D44E7EB-AAE9-4DD7-88B8-C230F0E380A4}">
      <dgm:prSet phldrT="[Текст]" custT="1"/>
      <dgm:spPr/>
      <dgm:t>
        <a:bodyPr/>
        <a:lstStyle/>
        <a:p>
          <a:r>
            <a:rPr lang="ru-RU" sz="1200" dirty="0" smtClean="0"/>
            <a:t>ШКОЛЬНЫЕ ПРЕДМЕТЫ</a:t>
          </a:r>
          <a:r>
            <a:rPr lang="en-US" sz="1200" dirty="0" smtClean="0"/>
            <a:t>/</a:t>
          </a:r>
          <a:r>
            <a:rPr lang="ru-RU" sz="1200" dirty="0" smtClean="0"/>
            <a:t>СПОРТ*</a:t>
          </a:r>
          <a:endParaRPr lang="ru-RU" sz="1200" dirty="0"/>
        </a:p>
      </dgm:t>
    </dgm:pt>
    <dgm:pt modelId="{6F6F343E-C511-464E-A40A-A36F8193DAE2}" type="parTrans" cxnId="{46A2C338-36CA-45C9-8007-B76DF110481A}">
      <dgm:prSet/>
      <dgm:spPr/>
      <dgm:t>
        <a:bodyPr/>
        <a:lstStyle/>
        <a:p>
          <a:endParaRPr lang="ru-RU"/>
        </a:p>
      </dgm:t>
    </dgm:pt>
    <dgm:pt modelId="{787C334D-3C50-40E0-8D4E-8053AC347B28}" type="sibTrans" cxnId="{46A2C338-36CA-45C9-8007-B76DF110481A}">
      <dgm:prSet/>
      <dgm:spPr/>
      <dgm:t>
        <a:bodyPr/>
        <a:lstStyle/>
        <a:p>
          <a:endParaRPr lang="ru-RU"/>
        </a:p>
      </dgm:t>
    </dgm:pt>
    <dgm:pt modelId="{6DDECA00-961D-4E90-9C7C-EF65A4D7D8F5}">
      <dgm:prSet phldrT="[Текст]" custT="1"/>
      <dgm:spPr/>
      <dgm:t>
        <a:bodyPr/>
        <a:lstStyle/>
        <a:p>
          <a:r>
            <a:rPr lang="ru-RU" sz="1200" dirty="0" smtClean="0"/>
            <a:t>ТРАНСФЕР</a:t>
          </a:r>
          <a:endParaRPr lang="ru-RU" sz="1200" dirty="0"/>
        </a:p>
      </dgm:t>
    </dgm:pt>
    <dgm:pt modelId="{F839D781-0FD7-4E21-A9A9-AB28B5B4A512}" type="parTrans" cxnId="{BE5D1EA3-1C34-4D2E-9D78-CC7517649011}">
      <dgm:prSet/>
      <dgm:spPr/>
      <dgm:t>
        <a:bodyPr/>
        <a:lstStyle/>
        <a:p>
          <a:endParaRPr lang="ru-RU"/>
        </a:p>
      </dgm:t>
    </dgm:pt>
    <dgm:pt modelId="{4121FAC9-F9C0-48CC-A18E-17BE26697375}" type="sibTrans" cxnId="{BE5D1EA3-1C34-4D2E-9D78-CC7517649011}">
      <dgm:prSet/>
      <dgm:spPr/>
      <dgm:t>
        <a:bodyPr/>
        <a:lstStyle/>
        <a:p>
          <a:endParaRPr lang="ru-RU"/>
        </a:p>
      </dgm:t>
    </dgm:pt>
    <dgm:pt modelId="{8077794D-5B74-46F1-B24A-947DB391219E}">
      <dgm:prSet phldrT="[Текст]" custT="1"/>
      <dgm:spPr/>
      <dgm:t>
        <a:bodyPr/>
        <a:lstStyle/>
        <a:p>
          <a:r>
            <a:rPr lang="ru-RU" sz="1200" dirty="0" smtClean="0"/>
            <a:t>УРОКИ</a:t>
          </a:r>
          <a:endParaRPr lang="ru-RU" sz="1200" dirty="0"/>
        </a:p>
      </dgm:t>
    </dgm:pt>
    <dgm:pt modelId="{4D054319-5B9A-4533-8B64-BB78BAB984FC}" type="parTrans" cxnId="{B8CB0483-5D8B-4F91-A71A-26856042D309}">
      <dgm:prSet/>
      <dgm:spPr/>
      <dgm:t>
        <a:bodyPr/>
        <a:lstStyle/>
        <a:p>
          <a:endParaRPr lang="ru-RU"/>
        </a:p>
      </dgm:t>
    </dgm:pt>
    <dgm:pt modelId="{46D74FC7-7F60-4C1C-9740-CC0AE9A9F781}" type="sibTrans" cxnId="{B8CB0483-5D8B-4F91-A71A-26856042D309}">
      <dgm:prSet/>
      <dgm:spPr/>
      <dgm:t>
        <a:bodyPr/>
        <a:lstStyle/>
        <a:p>
          <a:endParaRPr lang="ru-RU" sz="1600"/>
        </a:p>
      </dgm:t>
    </dgm:pt>
    <dgm:pt modelId="{2B3A93EF-3981-41E9-926E-BE661F49042F}">
      <dgm:prSet phldrT="[Текст]" custT="1"/>
      <dgm:spPr/>
      <dgm:t>
        <a:bodyPr/>
        <a:lstStyle/>
        <a:p>
          <a:r>
            <a:rPr lang="ru-RU" sz="1200" dirty="0" smtClean="0"/>
            <a:t>СТРАХОВКА*</a:t>
          </a:r>
          <a:endParaRPr lang="ru-RU" sz="1200" dirty="0"/>
        </a:p>
      </dgm:t>
    </dgm:pt>
    <dgm:pt modelId="{EBE6EEF1-131B-4839-894E-D9F6F994FF15}" type="parTrans" cxnId="{FC582DEB-2171-4233-BB8D-B3089D97A688}">
      <dgm:prSet/>
      <dgm:spPr/>
      <dgm:t>
        <a:bodyPr/>
        <a:lstStyle/>
        <a:p>
          <a:endParaRPr lang="ru-RU"/>
        </a:p>
      </dgm:t>
    </dgm:pt>
    <dgm:pt modelId="{5010CBBF-C50E-426D-8D08-AA0E23F72675}" type="sibTrans" cxnId="{FC582DEB-2171-4233-BB8D-B3089D97A688}">
      <dgm:prSet/>
      <dgm:spPr/>
      <dgm:t>
        <a:bodyPr/>
        <a:lstStyle/>
        <a:p>
          <a:endParaRPr lang="ru-RU"/>
        </a:p>
      </dgm:t>
    </dgm:pt>
    <dgm:pt modelId="{A8CC86CC-4723-4D43-B515-282161821D0B}">
      <dgm:prSet phldrT="[Текст]" custT="1"/>
      <dgm:spPr/>
      <dgm:t>
        <a:bodyPr/>
        <a:lstStyle/>
        <a:p>
          <a:r>
            <a:rPr lang="ru-RU" sz="1200" dirty="0" smtClean="0"/>
            <a:t>УЧЕБНИКИ</a:t>
          </a:r>
          <a:endParaRPr lang="ru-RU" sz="1200" dirty="0"/>
        </a:p>
      </dgm:t>
    </dgm:pt>
    <dgm:pt modelId="{705B0110-24D3-4B70-B5E0-6A96AE37C643}" type="parTrans" cxnId="{74160908-49CF-47D9-8682-978C731FDDA7}">
      <dgm:prSet/>
      <dgm:spPr/>
      <dgm:t>
        <a:bodyPr/>
        <a:lstStyle/>
        <a:p>
          <a:endParaRPr lang="ru-RU"/>
        </a:p>
      </dgm:t>
    </dgm:pt>
    <dgm:pt modelId="{B1C92A8A-1DCD-4756-BAC0-E348EB261B80}" type="sibTrans" cxnId="{74160908-49CF-47D9-8682-978C731FDDA7}">
      <dgm:prSet/>
      <dgm:spPr/>
      <dgm:t>
        <a:bodyPr/>
        <a:lstStyle/>
        <a:p>
          <a:endParaRPr lang="ru-RU"/>
        </a:p>
      </dgm:t>
    </dgm:pt>
    <dgm:pt modelId="{D1543F12-151F-47A3-8E6A-2EB11904BBF8}">
      <dgm:prSet phldrT="[Текст]" custT="1"/>
      <dgm:spPr/>
      <dgm:t>
        <a:bodyPr/>
        <a:lstStyle/>
        <a:p>
          <a:r>
            <a:rPr lang="ru-RU" sz="1200" dirty="0" smtClean="0"/>
            <a:t>СЕРТИФИКАТ</a:t>
          </a:r>
          <a:endParaRPr lang="ru-RU" sz="1200" dirty="0"/>
        </a:p>
      </dgm:t>
    </dgm:pt>
    <dgm:pt modelId="{2487800B-E7D4-4620-A2F4-7CEAE55625CA}" type="parTrans" cxnId="{BC5AF79B-F76E-4145-A45D-CA20C319F5A1}">
      <dgm:prSet/>
      <dgm:spPr/>
      <dgm:t>
        <a:bodyPr/>
        <a:lstStyle/>
        <a:p>
          <a:endParaRPr lang="ru-RU"/>
        </a:p>
      </dgm:t>
    </dgm:pt>
    <dgm:pt modelId="{E61D67BF-172F-45AA-BD30-F713F1B70241}" type="sibTrans" cxnId="{BC5AF79B-F76E-4145-A45D-CA20C319F5A1}">
      <dgm:prSet/>
      <dgm:spPr/>
      <dgm:t>
        <a:bodyPr/>
        <a:lstStyle/>
        <a:p>
          <a:endParaRPr lang="ru-RU"/>
        </a:p>
      </dgm:t>
    </dgm:pt>
    <dgm:pt modelId="{2D7AEBAC-AF59-4A0A-84BB-2F44E1E2ACBD}">
      <dgm:prSet phldrT="[Текст]" custT="1"/>
      <dgm:spPr/>
      <dgm:t>
        <a:bodyPr/>
        <a:lstStyle/>
        <a:p>
          <a:r>
            <a:rPr lang="ru-RU" sz="1200" dirty="0" smtClean="0"/>
            <a:t>ПРОЖИВАНИЕ</a:t>
          </a:r>
          <a:endParaRPr lang="ru-RU" sz="1200" dirty="0"/>
        </a:p>
      </dgm:t>
    </dgm:pt>
    <dgm:pt modelId="{C034E0A0-3B2A-4D08-AA42-0C7045A0425B}" type="parTrans" cxnId="{1C4D2657-85C5-4C73-92E9-70B60864C456}">
      <dgm:prSet/>
      <dgm:spPr/>
      <dgm:t>
        <a:bodyPr/>
        <a:lstStyle/>
        <a:p>
          <a:endParaRPr lang="ru-RU"/>
        </a:p>
      </dgm:t>
    </dgm:pt>
    <dgm:pt modelId="{E3D1DF04-AC99-4EDC-A75B-23B5152D2005}" type="sibTrans" cxnId="{1C4D2657-85C5-4C73-92E9-70B60864C456}">
      <dgm:prSet/>
      <dgm:spPr/>
      <dgm:t>
        <a:bodyPr/>
        <a:lstStyle/>
        <a:p>
          <a:endParaRPr lang="ru-RU"/>
        </a:p>
      </dgm:t>
    </dgm:pt>
    <dgm:pt modelId="{72928A99-695B-489A-B7D9-46D62F3E3958}">
      <dgm:prSet phldrT="[Текст]" custT="1"/>
      <dgm:spPr/>
      <dgm:t>
        <a:bodyPr/>
        <a:lstStyle/>
        <a:p>
          <a:r>
            <a:rPr lang="ru-RU" sz="1200" dirty="0" smtClean="0"/>
            <a:t>ПИТАНИЕ</a:t>
          </a:r>
          <a:endParaRPr lang="ru-RU" sz="1200" dirty="0"/>
        </a:p>
      </dgm:t>
    </dgm:pt>
    <dgm:pt modelId="{F6DDDFF2-131F-4FC9-B289-56DDC70A191F}" type="parTrans" cxnId="{59F4646E-ED26-4D13-ADED-D05E29D30934}">
      <dgm:prSet/>
      <dgm:spPr/>
      <dgm:t>
        <a:bodyPr/>
        <a:lstStyle/>
        <a:p>
          <a:endParaRPr lang="ru-RU"/>
        </a:p>
      </dgm:t>
    </dgm:pt>
    <dgm:pt modelId="{FD4A8D49-6135-4B07-A739-17E39FFD6C04}" type="sibTrans" cxnId="{59F4646E-ED26-4D13-ADED-D05E29D30934}">
      <dgm:prSet/>
      <dgm:spPr/>
      <dgm:t>
        <a:bodyPr/>
        <a:lstStyle/>
        <a:p>
          <a:endParaRPr lang="ru-RU"/>
        </a:p>
      </dgm:t>
    </dgm:pt>
    <dgm:pt modelId="{6A52D782-682E-4B50-9F71-99BD1A96110A}" type="pres">
      <dgm:prSet presAssocID="{4413D0E9-5F78-4724-884F-41D924789CF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5787F9-EF38-439B-925C-99F9DAA80AE4}" type="pres">
      <dgm:prSet presAssocID="{4413D0E9-5F78-4724-884F-41D924789CF6}" presName="cycle" presStyleCnt="0"/>
      <dgm:spPr/>
      <dgm:t>
        <a:bodyPr/>
        <a:lstStyle/>
        <a:p>
          <a:endParaRPr lang="ru-RU"/>
        </a:p>
      </dgm:t>
    </dgm:pt>
    <dgm:pt modelId="{E1BB2403-D163-49ED-9123-EB4D7EEC8DB9}" type="pres">
      <dgm:prSet presAssocID="{8077794D-5B74-46F1-B24A-947DB391219E}" presName="nodeFirstNode" presStyleLbl="node1" presStyleIdx="0" presStyleCnt="9" custScaleX="112092" custScaleY="100179" custRadScaleRad="101081" custRadScaleInc="7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74D2EF-E1A4-46B0-93C0-D1062BA6506C}" type="pres">
      <dgm:prSet presAssocID="{46D74FC7-7F60-4C1C-9740-CC0AE9A9F781}" presName="sibTransFirstNode" presStyleLbl="bgShp" presStyleIdx="0" presStyleCnt="1" custScaleX="116152"/>
      <dgm:spPr/>
      <dgm:t>
        <a:bodyPr/>
        <a:lstStyle/>
        <a:p>
          <a:endParaRPr lang="ru-RU"/>
        </a:p>
      </dgm:t>
    </dgm:pt>
    <dgm:pt modelId="{EB9887DA-0C2A-4FB4-B219-8134FFEC1366}" type="pres">
      <dgm:prSet presAssocID="{2D7AEBAC-AF59-4A0A-84BB-2F44E1E2ACBD}" presName="nodeFollowingNodes" presStyleLbl="node1" presStyleIdx="1" presStyleCnt="9" custScaleX="145921" custScaleY="100179" custRadScaleRad="128755" custRadScaleInc="50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80A3D2-892C-4293-9D92-AF3D8D63AF58}" type="pres">
      <dgm:prSet presAssocID="{72928A99-695B-489A-B7D9-46D62F3E3958}" presName="nodeFollowingNodes" presStyleLbl="node1" presStyleIdx="2" presStyleCnt="9" custScaleX="114005" custScaleY="100179" custRadScaleRad="126134" custRadScaleInc="9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D38C-C07B-4123-9224-E6B7A94DC353}" type="pres">
      <dgm:prSet presAssocID="{32AAC1B3-C4EB-4526-B823-A346ED3B88C3}" presName="nodeFollowingNodes" presStyleLbl="node1" presStyleIdx="3" presStyleCnt="9" custScaleX="135945" custScaleY="100179" custRadScaleRad="125285" custRadScaleInc="-289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E3A7D9-4778-450A-BA5B-A1ED06540F39}" type="pres">
      <dgm:prSet presAssocID="{6D44E7EB-AAE9-4DD7-88B8-C230F0E380A4}" presName="nodeFollowingNodes" presStyleLbl="node1" presStyleIdx="4" presStyleCnt="9" custScaleX="221034" custScaleY="98509" custRadScaleRad="113148" custRadScaleInc="-377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FC9AD-EEEF-46FD-827C-AAD8BC059C86}" type="pres">
      <dgm:prSet presAssocID="{6DDECA00-961D-4E90-9C7C-EF65A4D7D8F5}" presName="nodeFollowingNodes" presStyleLbl="node1" presStyleIdx="5" presStyleCnt="9" custScaleX="132141" custScaleY="100179" custRadScaleRad="111508" custRadScaleInc="46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680105-704E-4523-A265-192F15169EB4}" type="pres">
      <dgm:prSet presAssocID="{2B3A93EF-3981-41E9-926E-BE661F49042F}" presName="nodeFollowingNodes" presStyleLbl="node1" presStyleIdx="6" presStyleCnt="9" custScaleX="132961" custScaleY="100179" custRadScaleRad="129444" custRadScaleInc="30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99DBEE-5C8B-4D82-8B14-1E8DF9EEB4E1}" type="pres">
      <dgm:prSet presAssocID="{A8CC86CC-4723-4D43-B515-282161821D0B}" presName="nodeFollowingNodes" presStyleLbl="node1" presStyleIdx="7" presStyleCnt="9" custScaleX="127435" custScaleY="100179" custRadScaleRad="132004" custRadScaleInc="-6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E84E0-0A99-46F8-9639-92209AFBF316}" type="pres">
      <dgm:prSet presAssocID="{D1543F12-151F-47A3-8E6A-2EB11904BBF8}" presName="nodeFollowingNodes" presStyleLbl="node1" presStyleIdx="8" presStyleCnt="9" custScaleX="141640" custScaleY="100179" custRadScaleRad="131585" custRadScaleInc="-541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6C0955-F1DF-4586-8039-B5071391ABC0}" type="presOf" srcId="{6D44E7EB-AAE9-4DD7-88B8-C230F0E380A4}" destId="{2AE3A7D9-4778-450A-BA5B-A1ED06540F39}" srcOrd="0" destOrd="0" presId="urn:microsoft.com/office/officeart/2005/8/layout/cycle3"/>
    <dgm:cxn modelId="{0E98DA47-DE5B-439D-BD2F-5FAF056B0E01}" srcId="{4413D0E9-5F78-4724-884F-41D924789CF6}" destId="{32AAC1B3-C4EB-4526-B823-A346ED3B88C3}" srcOrd="3" destOrd="0" parTransId="{BDCDA4C0-25A6-4DA9-BE41-4409D8615A46}" sibTransId="{FF9DC557-5834-45FA-807A-BFD3DCCC094A}"/>
    <dgm:cxn modelId="{B8CB0483-5D8B-4F91-A71A-26856042D309}" srcId="{4413D0E9-5F78-4724-884F-41D924789CF6}" destId="{8077794D-5B74-46F1-B24A-947DB391219E}" srcOrd="0" destOrd="0" parTransId="{4D054319-5B9A-4533-8B64-BB78BAB984FC}" sibTransId="{46D74FC7-7F60-4C1C-9740-CC0AE9A9F781}"/>
    <dgm:cxn modelId="{1C4D2657-85C5-4C73-92E9-70B60864C456}" srcId="{4413D0E9-5F78-4724-884F-41D924789CF6}" destId="{2D7AEBAC-AF59-4A0A-84BB-2F44E1E2ACBD}" srcOrd="1" destOrd="0" parTransId="{C034E0A0-3B2A-4D08-AA42-0C7045A0425B}" sibTransId="{E3D1DF04-AC99-4EDC-A75B-23B5152D2005}"/>
    <dgm:cxn modelId="{BE5D1EA3-1C34-4D2E-9D78-CC7517649011}" srcId="{4413D0E9-5F78-4724-884F-41D924789CF6}" destId="{6DDECA00-961D-4E90-9C7C-EF65A4D7D8F5}" srcOrd="5" destOrd="0" parTransId="{F839D781-0FD7-4E21-A9A9-AB28B5B4A512}" sibTransId="{4121FAC9-F9C0-48CC-A18E-17BE26697375}"/>
    <dgm:cxn modelId="{E7095350-9D12-43BE-81C2-AE3C73291EBF}" type="presOf" srcId="{6DDECA00-961D-4E90-9C7C-EF65A4D7D8F5}" destId="{494FC9AD-EEEF-46FD-827C-AAD8BC059C86}" srcOrd="0" destOrd="0" presId="urn:microsoft.com/office/officeart/2005/8/layout/cycle3"/>
    <dgm:cxn modelId="{74160908-49CF-47D9-8682-978C731FDDA7}" srcId="{4413D0E9-5F78-4724-884F-41D924789CF6}" destId="{A8CC86CC-4723-4D43-B515-282161821D0B}" srcOrd="7" destOrd="0" parTransId="{705B0110-24D3-4B70-B5E0-6A96AE37C643}" sibTransId="{B1C92A8A-1DCD-4756-BAC0-E348EB261B80}"/>
    <dgm:cxn modelId="{46A2C338-36CA-45C9-8007-B76DF110481A}" srcId="{4413D0E9-5F78-4724-884F-41D924789CF6}" destId="{6D44E7EB-AAE9-4DD7-88B8-C230F0E380A4}" srcOrd="4" destOrd="0" parTransId="{6F6F343E-C511-464E-A40A-A36F8193DAE2}" sibTransId="{787C334D-3C50-40E0-8D4E-8053AC347B28}"/>
    <dgm:cxn modelId="{BB471ECC-CCC3-4A8C-919E-E216FA9D4AD4}" type="presOf" srcId="{2B3A93EF-3981-41E9-926E-BE661F49042F}" destId="{3C680105-704E-4523-A265-192F15169EB4}" srcOrd="0" destOrd="0" presId="urn:microsoft.com/office/officeart/2005/8/layout/cycle3"/>
    <dgm:cxn modelId="{B70AECFF-BAC7-4580-BEC0-4D712A3EF0C1}" type="presOf" srcId="{32AAC1B3-C4EB-4526-B823-A346ED3B88C3}" destId="{BE48D38C-C07B-4123-9224-E6B7A94DC353}" srcOrd="0" destOrd="0" presId="urn:microsoft.com/office/officeart/2005/8/layout/cycle3"/>
    <dgm:cxn modelId="{CB424D6E-394A-431F-8CC1-E07D7E716642}" type="presOf" srcId="{72928A99-695B-489A-B7D9-46D62F3E3958}" destId="{5280A3D2-892C-4293-9D92-AF3D8D63AF58}" srcOrd="0" destOrd="0" presId="urn:microsoft.com/office/officeart/2005/8/layout/cycle3"/>
    <dgm:cxn modelId="{FC582DEB-2171-4233-BB8D-B3089D97A688}" srcId="{4413D0E9-5F78-4724-884F-41D924789CF6}" destId="{2B3A93EF-3981-41E9-926E-BE661F49042F}" srcOrd="6" destOrd="0" parTransId="{EBE6EEF1-131B-4839-894E-D9F6F994FF15}" sibTransId="{5010CBBF-C50E-426D-8D08-AA0E23F72675}"/>
    <dgm:cxn modelId="{71496177-FC51-44A5-973E-B9FD36777BED}" type="presOf" srcId="{46D74FC7-7F60-4C1C-9740-CC0AE9A9F781}" destId="{2474D2EF-E1A4-46B0-93C0-D1062BA6506C}" srcOrd="0" destOrd="0" presId="urn:microsoft.com/office/officeart/2005/8/layout/cycle3"/>
    <dgm:cxn modelId="{042ACD99-F4F5-48C0-96DD-8AA62DA22E13}" type="presOf" srcId="{8077794D-5B74-46F1-B24A-947DB391219E}" destId="{E1BB2403-D163-49ED-9123-EB4D7EEC8DB9}" srcOrd="0" destOrd="0" presId="urn:microsoft.com/office/officeart/2005/8/layout/cycle3"/>
    <dgm:cxn modelId="{69123FB8-DEF6-4EA2-8DB6-0CA802F41ADC}" type="presOf" srcId="{D1543F12-151F-47A3-8E6A-2EB11904BBF8}" destId="{0C9E84E0-0A99-46F8-9639-92209AFBF316}" srcOrd="0" destOrd="0" presId="urn:microsoft.com/office/officeart/2005/8/layout/cycle3"/>
    <dgm:cxn modelId="{DDAFEE99-E951-47F1-BCCA-BD15961EE761}" type="presOf" srcId="{2D7AEBAC-AF59-4A0A-84BB-2F44E1E2ACBD}" destId="{EB9887DA-0C2A-4FB4-B219-8134FFEC1366}" srcOrd="0" destOrd="0" presId="urn:microsoft.com/office/officeart/2005/8/layout/cycle3"/>
    <dgm:cxn modelId="{BC5AF79B-F76E-4145-A45D-CA20C319F5A1}" srcId="{4413D0E9-5F78-4724-884F-41D924789CF6}" destId="{D1543F12-151F-47A3-8E6A-2EB11904BBF8}" srcOrd="8" destOrd="0" parTransId="{2487800B-E7D4-4620-A2F4-7CEAE55625CA}" sibTransId="{E61D67BF-172F-45AA-BD30-F713F1B70241}"/>
    <dgm:cxn modelId="{59F4646E-ED26-4D13-ADED-D05E29D30934}" srcId="{4413D0E9-5F78-4724-884F-41D924789CF6}" destId="{72928A99-695B-489A-B7D9-46D62F3E3958}" srcOrd="2" destOrd="0" parTransId="{F6DDDFF2-131F-4FC9-B289-56DDC70A191F}" sibTransId="{FD4A8D49-6135-4B07-A739-17E39FFD6C04}"/>
    <dgm:cxn modelId="{1A246137-267D-4ACB-9356-A423028611CD}" type="presOf" srcId="{4413D0E9-5F78-4724-884F-41D924789CF6}" destId="{6A52D782-682E-4B50-9F71-99BD1A96110A}" srcOrd="0" destOrd="0" presId="urn:microsoft.com/office/officeart/2005/8/layout/cycle3"/>
    <dgm:cxn modelId="{07290C36-5748-4852-8F40-8BDD7E01E9D8}" type="presOf" srcId="{A8CC86CC-4723-4D43-B515-282161821D0B}" destId="{8199DBEE-5C8B-4D82-8B14-1E8DF9EEB4E1}" srcOrd="0" destOrd="0" presId="urn:microsoft.com/office/officeart/2005/8/layout/cycle3"/>
    <dgm:cxn modelId="{9EC22459-2258-42B0-8682-97FFA4C02502}" type="presParOf" srcId="{6A52D782-682E-4B50-9F71-99BD1A96110A}" destId="{285787F9-EF38-439B-925C-99F9DAA80AE4}" srcOrd="0" destOrd="0" presId="urn:microsoft.com/office/officeart/2005/8/layout/cycle3"/>
    <dgm:cxn modelId="{4916F9AE-D253-486A-874E-BA97E6B304FF}" type="presParOf" srcId="{285787F9-EF38-439B-925C-99F9DAA80AE4}" destId="{E1BB2403-D163-49ED-9123-EB4D7EEC8DB9}" srcOrd="0" destOrd="0" presId="urn:microsoft.com/office/officeart/2005/8/layout/cycle3"/>
    <dgm:cxn modelId="{62E81F8E-5C2B-47FA-9ADC-F825CF07B4A9}" type="presParOf" srcId="{285787F9-EF38-439B-925C-99F9DAA80AE4}" destId="{2474D2EF-E1A4-46B0-93C0-D1062BA6506C}" srcOrd="1" destOrd="0" presId="urn:microsoft.com/office/officeart/2005/8/layout/cycle3"/>
    <dgm:cxn modelId="{41CA7C68-321B-4731-8427-BEF199639A4F}" type="presParOf" srcId="{285787F9-EF38-439B-925C-99F9DAA80AE4}" destId="{EB9887DA-0C2A-4FB4-B219-8134FFEC1366}" srcOrd="2" destOrd="0" presId="urn:microsoft.com/office/officeart/2005/8/layout/cycle3"/>
    <dgm:cxn modelId="{55656F6B-D06F-4732-93F5-3F3D9C161577}" type="presParOf" srcId="{285787F9-EF38-439B-925C-99F9DAA80AE4}" destId="{5280A3D2-892C-4293-9D92-AF3D8D63AF58}" srcOrd="3" destOrd="0" presId="urn:microsoft.com/office/officeart/2005/8/layout/cycle3"/>
    <dgm:cxn modelId="{4494108B-883F-4DFE-93C0-4850DCFF84DA}" type="presParOf" srcId="{285787F9-EF38-439B-925C-99F9DAA80AE4}" destId="{BE48D38C-C07B-4123-9224-E6B7A94DC353}" srcOrd="4" destOrd="0" presId="urn:microsoft.com/office/officeart/2005/8/layout/cycle3"/>
    <dgm:cxn modelId="{01482289-1E65-4D7E-B04D-89A7DE397824}" type="presParOf" srcId="{285787F9-EF38-439B-925C-99F9DAA80AE4}" destId="{2AE3A7D9-4778-450A-BA5B-A1ED06540F39}" srcOrd="5" destOrd="0" presId="urn:microsoft.com/office/officeart/2005/8/layout/cycle3"/>
    <dgm:cxn modelId="{1C734F1E-A851-44AC-9252-8CE8144F6F4A}" type="presParOf" srcId="{285787F9-EF38-439B-925C-99F9DAA80AE4}" destId="{494FC9AD-EEEF-46FD-827C-AAD8BC059C86}" srcOrd="6" destOrd="0" presId="urn:microsoft.com/office/officeart/2005/8/layout/cycle3"/>
    <dgm:cxn modelId="{DFAA49DE-597E-4CEF-9D03-138CBE5E4A01}" type="presParOf" srcId="{285787F9-EF38-439B-925C-99F9DAA80AE4}" destId="{3C680105-704E-4523-A265-192F15169EB4}" srcOrd="7" destOrd="0" presId="urn:microsoft.com/office/officeart/2005/8/layout/cycle3"/>
    <dgm:cxn modelId="{A5F70209-6D24-456A-B579-AAC6AD9012C5}" type="presParOf" srcId="{285787F9-EF38-439B-925C-99F9DAA80AE4}" destId="{8199DBEE-5C8B-4D82-8B14-1E8DF9EEB4E1}" srcOrd="8" destOrd="0" presId="urn:microsoft.com/office/officeart/2005/8/layout/cycle3"/>
    <dgm:cxn modelId="{DEB3AE69-40F0-45C8-BB01-1FFD6E21D448}" type="presParOf" srcId="{285787F9-EF38-439B-925C-99F9DAA80AE4}" destId="{0C9E84E0-0A99-46F8-9639-92209AFBF316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654DE2-C02E-450B-9EC9-5DD7DCD2BBF0}" type="doc">
      <dgm:prSet loTypeId="urn:microsoft.com/office/officeart/2005/8/layout/arrow6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C3CD070-8B32-45DB-8D2B-49F51B66A376}">
      <dgm:prSet phldrT="[Текст]"/>
      <dgm:spPr/>
      <dgm:t>
        <a:bodyPr/>
        <a:lstStyle/>
        <a:p>
          <a:r>
            <a:rPr lang="en-US" dirty="0" smtClean="0"/>
            <a:t>$</a:t>
          </a:r>
          <a:r>
            <a:rPr lang="ru-RU" dirty="0" smtClean="0"/>
            <a:t>1000</a:t>
          </a:r>
          <a:endParaRPr lang="ru-RU" dirty="0"/>
        </a:p>
      </dgm:t>
    </dgm:pt>
    <dgm:pt modelId="{05A0530B-0F6F-4051-814E-2B7BDDBF196F}" type="parTrans" cxnId="{F7D41363-FA85-461A-8A02-F08712CF8100}">
      <dgm:prSet/>
      <dgm:spPr/>
      <dgm:t>
        <a:bodyPr/>
        <a:lstStyle/>
        <a:p>
          <a:endParaRPr lang="ru-RU"/>
        </a:p>
      </dgm:t>
    </dgm:pt>
    <dgm:pt modelId="{5817CF9D-0D22-42FD-82F1-3624470B5C45}" type="sibTrans" cxnId="{F7D41363-FA85-461A-8A02-F08712CF8100}">
      <dgm:prSet/>
      <dgm:spPr/>
      <dgm:t>
        <a:bodyPr/>
        <a:lstStyle/>
        <a:p>
          <a:endParaRPr lang="ru-RU"/>
        </a:p>
      </dgm:t>
    </dgm:pt>
    <dgm:pt modelId="{29083C12-9089-49F6-B9A2-8FCD3CE4BDAE}">
      <dgm:prSet phldrT="[Текст]"/>
      <dgm:spPr/>
      <dgm:t>
        <a:bodyPr/>
        <a:lstStyle/>
        <a:p>
          <a:r>
            <a:rPr lang="en-US" dirty="0" smtClean="0"/>
            <a:t>$2</a:t>
          </a:r>
          <a:r>
            <a:rPr lang="ru-RU" dirty="0" smtClean="0"/>
            <a:t>5</a:t>
          </a:r>
          <a:r>
            <a:rPr lang="en-US" dirty="0" smtClean="0"/>
            <a:t>00</a:t>
          </a:r>
          <a:endParaRPr lang="ru-RU" dirty="0"/>
        </a:p>
      </dgm:t>
    </dgm:pt>
    <dgm:pt modelId="{48DFF381-C3CD-475F-B20C-461207C87042}" type="parTrans" cxnId="{350F5392-FB28-441D-AD2E-FE04AD80914F}">
      <dgm:prSet/>
      <dgm:spPr/>
      <dgm:t>
        <a:bodyPr/>
        <a:lstStyle/>
        <a:p>
          <a:endParaRPr lang="ru-RU"/>
        </a:p>
      </dgm:t>
    </dgm:pt>
    <dgm:pt modelId="{8D885964-FBAB-4ADE-B349-61EF75AA1278}" type="sibTrans" cxnId="{350F5392-FB28-441D-AD2E-FE04AD80914F}">
      <dgm:prSet/>
      <dgm:spPr/>
      <dgm:t>
        <a:bodyPr/>
        <a:lstStyle/>
        <a:p>
          <a:endParaRPr lang="ru-RU"/>
        </a:p>
      </dgm:t>
    </dgm:pt>
    <dgm:pt modelId="{C9F31121-788D-4589-B4E4-630BA44B693F}" type="pres">
      <dgm:prSet presAssocID="{AB654DE2-C02E-450B-9EC9-5DD7DCD2BBF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BAD029-8B55-4ED3-B1E4-98F66F7A0CED}" type="pres">
      <dgm:prSet presAssocID="{AB654DE2-C02E-450B-9EC9-5DD7DCD2BBF0}" presName="ribbon" presStyleLbl="node1" presStyleIdx="0" presStyleCnt="1"/>
      <dgm:spPr/>
      <dgm:t>
        <a:bodyPr/>
        <a:lstStyle/>
        <a:p>
          <a:endParaRPr lang="ru-RU"/>
        </a:p>
      </dgm:t>
    </dgm:pt>
    <dgm:pt modelId="{1DB4FF93-F0AB-45C1-BC3F-AAE32F493024}" type="pres">
      <dgm:prSet presAssocID="{AB654DE2-C02E-450B-9EC9-5DD7DCD2BBF0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96AF4-812C-4AE9-B312-99B6A33F4FCD}" type="pres">
      <dgm:prSet presAssocID="{AB654DE2-C02E-450B-9EC9-5DD7DCD2BBF0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0F5392-FB28-441D-AD2E-FE04AD80914F}" srcId="{AB654DE2-C02E-450B-9EC9-5DD7DCD2BBF0}" destId="{29083C12-9089-49F6-B9A2-8FCD3CE4BDAE}" srcOrd="1" destOrd="0" parTransId="{48DFF381-C3CD-475F-B20C-461207C87042}" sibTransId="{8D885964-FBAB-4ADE-B349-61EF75AA1278}"/>
    <dgm:cxn modelId="{2D80FEA8-493A-4530-A0CA-DA1AF255C449}" type="presOf" srcId="{29083C12-9089-49F6-B9A2-8FCD3CE4BDAE}" destId="{F2896AF4-812C-4AE9-B312-99B6A33F4FCD}" srcOrd="0" destOrd="0" presId="urn:microsoft.com/office/officeart/2005/8/layout/arrow6"/>
    <dgm:cxn modelId="{F36E3325-903C-419D-ACDB-3EF7CFB8E363}" type="presOf" srcId="{9C3CD070-8B32-45DB-8D2B-49F51B66A376}" destId="{1DB4FF93-F0AB-45C1-BC3F-AAE32F493024}" srcOrd="0" destOrd="0" presId="urn:microsoft.com/office/officeart/2005/8/layout/arrow6"/>
    <dgm:cxn modelId="{F7D41363-FA85-461A-8A02-F08712CF8100}" srcId="{AB654DE2-C02E-450B-9EC9-5DD7DCD2BBF0}" destId="{9C3CD070-8B32-45DB-8D2B-49F51B66A376}" srcOrd="0" destOrd="0" parTransId="{05A0530B-0F6F-4051-814E-2B7BDDBF196F}" sibTransId="{5817CF9D-0D22-42FD-82F1-3624470B5C45}"/>
    <dgm:cxn modelId="{10B0BE1E-D0DA-416E-B53B-C545CFD0C890}" type="presOf" srcId="{AB654DE2-C02E-450B-9EC9-5DD7DCD2BBF0}" destId="{C9F31121-788D-4589-B4E4-630BA44B693F}" srcOrd="0" destOrd="0" presId="urn:microsoft.com/office/officeart/2005/8/layout/arrow6"/>
    <dgm:cxn modelId="{6F7A7C53-9737-4705-91A5-9E23146900A7}" type="presParOf" srcId="{C9F31121-788D-4589-B4E4-630BA44B693F}" destId="{B4BAD029-8B55-4ED3-B1E4-98F66F7A0CED}" srcOrd="0" destOrd="0" presId="urn:microsoft.com/office/officeart/2005/8/layout/arrow6"/>
    <dgm:cxn modelId="{4C6F10E5-C955-4128-8A82-E105494E0C8E}" type="presParOf" srcId="{C9F31121-788D-4589-B4E4-630BA44B693F}" destId="{1DB4FF93-F0AB-45C1-BC3F-AAE32F493024}" srcOrd="1" destOrd="0" presId="urn:microsoft.com/office/officeart/2005/8/layout/arrow6"/>
    <dgm:cxn modelId="{960C6E64-546F-4D13-BFB4-30C3EF6B24C2}" type="presParOf" srcId="{C9F31121-788D-4589-B4E4-630BA44B693F}" destId="{F2896AF4-812C-4AE9-B312-99B6A33F4FC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026879-CE44-4E3E-B101-DBD118415086}">
      <dsp:nvSpPr>
        <dsp:cNvPr id="0" name=""/>
        <dsp:cNvSpPr/>
      </dsp:nvSpPr>
      <dsp:spPr>
        <a:xfrm rot="5400000">
          <a:off x="956488" y="967092"/>
          <a:ext cx="935142" cy="1556056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27476-5A26-437D-80E4-6BA15787840E}">
      <dsp:nvSpPr>
        <dsp:cNvPr id="0" name=""/>
        <dsp:cNvSpPr/>
      </dsp:nvSpPr>
      <dsp:spPr>
        <a:xfrm>
          <a:off x="800389" y="1432018"/>
          <a:ext cx="1404816" cy="1231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Стандартный</a:t>
          </a:r>
          <a:endParaRPr lang="ru-RU" sz="1200" b="0" kern="1200" dirty="0"/>
        </a:p>
      </dsp:txBody>
      <dsp:txXfrm>
        <a:off x="800389" y="1432018"/>
        <a:ext cx="1404816" cy="1231404"/>
      </dsp:txXfrm>
    </dsp:sp>
    <dsp:sp modelId="{18CFBFE1-B792-4B34-9EB2-340470FF39C5}">
      <dsp:nvSpPr>
        <dsp:cNvPr id="0" name=""/>
        <dsp:cNvSpPr/>
      </dsp:nvSpPr>
      <dsp:spPr>
        <a:xfrm>
          <a:off x="1940146" y="852534"/>
          <a:ext cx="265059" cy="265059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549D5-5A13-43ED-8506-545F360C194E}">
      <dsp:nvSpPr>
        <dsp:cNvPr id="0" name=""/>
        <dsp:cNvSpPr/>
      </dsp:nvSpPr>
      <dsp:spPr>
        <a:xfrm rot="5400000">
          <a:off x="2676258" y="541533"/>
          <a:ext cx="935142" cy="1556056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50165-626B-49CF-BBDE-721EA4470084}">
      <dsp:nvSpPr>
        <dsp:cNvPr id="0" name=""/>
        <dsp:cNvSpPr/>
      </dsp:nvSpPr>
      <dsp:spPr>
        <a:xfrm>
          <a:off x="2520159" y="1006459"/>
          <a:ext cx="1404816" cy="1231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smtClean="0"/>
            <a:t>Академический</a:t>
          </a:r>
          <a:endParaRPr lang="ru-RU" sz="1200" b="0" kern="1200" dirty="0"/>
        </a:p>
      </dsp:txBody>
      <dsp:txXfrm>
        <a:off x="2520159" y="1006459"/>
        <a:ext cx="1404816" cy="1231404"/>
      </dsp:txXfrm>
    </dsp:sp>
    <dsp:sp modelId="{A897BDCF-D742-4E72-987E-C2C7CF8BB8AA}">
      <dsp:nvSpPr>
        <dsp:cNvPr id="0" name=""/>
        <dsp:cNvSpPr/>
      </dsp:nvSpPr>
      <dsp:spPr>
        <a:xfrm>
          <a:off x="3659916" y="426975"/>
          <a:ext cx="265059" cy="265059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F7F9E-FB01-41E8-B872-07843DB7C089}">
      <dsp:nvSpPr>
        <dsp:cNvPr id="0" name=""/>
        <dsp:cNvSpPr/>
      </dsp:nvSpPr>
      <dsp:spPr>
        <a:xfrm rot="5400000">
          <a:off x="4396028" y="115975"/>
          <a:ext cx="935142" cy="1556056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DD285-8959-4C56-9D16-BB187BE0D915}">
      <dsp:nvSpPr>
        <dsp:cNvPr id="0" name=""/>
        <dsp:cNvSpPr/>
      </dsp:nvSpPr>
      <dsp:spPr>
        <a:xfrm>
          <a:off x="4313275" y="648073"/>
          <a:ext cx="1569517" cy="1231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Подготовка к экзаменам </a:t>
          </a:r>
          <a:r>
            <a:rPr lang="ru-RU" sz="1100" b="0" kern="1200" dirty="0" smtClean="0"/>
            <a:t>(</a:t>
          </a:r>
          <a:r>
            <a:rPr lang="en-US" sz="1100" b="0" kern="1200" dirty="0" smtClean="0"/>
            <a:t>IELTS/TOEFL/</a:t>
          </a:r>
          <a:r>
            <a:rPr lang="ru-RU" sz="1100" b="0" kern="1200" dirty="0" smtClean="0"/>
            <a:t> </a:t>
          </a:r>
          <a:r>
            <a:rPr lang="en-US" sz="1100" b="0" kern="1200" dirty="0" smtClean="0"/>
            <a:t>GRE/GMAT/SAT/DELE/</a:t>
          </a:r>
          <a:r>
            <a:rPr lang="en-US" sz="1100" b="0" i="0" kern="1200" dirty="0" smtClean="0"/>
            <a:t>ESOL/FCE/CPE/CAE</a:t>
          </a:r>
          <a:r>
            <a:rPr lang="ru-RU" sz="1100" b="0" i="0" kern="1200" dirty="0" smtClean="0"/>
            <a:t>)</a:t>
          </a:r>
          <a:endParaRPr lang="ru-RU" sz="1100" b="0" kern="1200" dirty="0"/>
        </a:p>
      </dsp:txBody>
      <dsp:txXfrm>
        <a:off x="4313275" y="648073"/>
        <a:ext cx="1569517" cy="1231404"/>
      </dsp:txXfrm>
    </dsp:sp>
    <dsp:sp modelId="{7768CBC2-FA91-470D-912F-2040A7B17C20}">
      <dsp:nvSpPr>
        <dsp:cNvPr id="0" name=""/>
        <dsp:cNvSpPr/>
      </dsp:nvSpPr>
      <dsp:spPr>
        <a:xfrm>
          <a:off x="5379687" y="1416"/>
          <a:ext cx="265059" cy="265059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6161A7-B39D-4732-B363-94DE4099C669}">
      <dsp:nvSpPr>
        <dsp:cNvPr id="0" name=""/>
        <dsp:cNvSpPr/>
      </dsp:nvSpPr>
      <dsp:spPr>
        <a:xfrm rot="5400000">
          <a:off x="6202598" y="-309583"/>
          <a:ext cx="935142" cy="1556056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76792-6B84-436C-A4AD-68A4349A2B53}">
      <dsp:nvSpPr>
        <dsp:cNvPr id="0" name=""/>
        <dsp:cNvSpPr/>
      </dsp:nvSpPr>
      <dsp:spPr>
        <a:xfrm>
          <a:off x="6115623" y="250960"/>
          <a:ext cx="1887132" cy="1231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По профессиям</a:t>
          </a:r>
          <a:r>
            <a:rPr lang="en-US" sz="1200" b="0" kern="1200" dirty="0" smtClean="0"/>
            <a:t>: </a:t>
          </a:r>
          <a:r>
            <a:rPr lang="ru-RU" sz="1200" b="0" kern="1200" dirty="0" smtClean="0"/>
            <a:t>для нефтяников, юристов, медиков, маркетологов, финансистов и др.</a:t>
          </a:r>
          <a:endParaRPr lang="ru-RU" sz="1200" b="0" kern="1200" dirty="0"/>
        </a:p>
      </dsp:txBody>
      <dsp:txXfrm>
        <a:off x="6115623" y="250960"/>
        <a:ext cx="1887132" cy="12314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BAD029-8B55-4ED3-B1E4-98F66F7A0CED}">
      <dsp:nvSpPr>
        <dsp:cNvPr id="0" name=""/>
        <dsp:cNvSpPr/>
      </dsp:nvSpPr>
      <dsp:spPr>
        <a:xfrm>
          <a:off x="125914" y="0"/>
          <a:ext cx="1537397" cy="614959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4FF93-F0AB-45C1-BC3F-AAE32F493024}">
      <dsp:nvSpPr>
        <dsp:cNvPr id="0" name=""/>
        <dsp:cNvSpPr/>
      </dsp:nvSpPr>
      <dsp:spPr>
        <a:xfrm>
          <a:off x="288033" y="107617"/>
          <a:ext cx="507341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200</a:t>
          </a:r>
          <a:endParaRPr lang="ru-RU" sz="1000" kern="1200" dirty="0"/>
        </a:p>
      </dsp:txBody>
      <dsp:txXfrm>
        <a:off x="288033" y="107617"/>
        <a:ext cx="507341" cy="301329"/>
      </dsp:txXfrm>
    </dsp:sp>
    <dsp:sp modelId="{F2896AF4-812C-4AE9-B312-99B6A33F4FCD}">
      <dsp:nvSpPr>
        <dsp:cNvPr id="0" name=""/>
        <dsp:cNvSpPr/>
      </dsp:nvSpPr>
      <dsp:spPr>
        <a:xfrm>
          <a:off x="840573" y="197962"/>
          <a:ext cx="599585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75</a:t>
          </a:r>
          <a:r>
            <a:rPr lang="en-US" sz="1000" kern="1200" dirty="0" smtClean="0"/>
            <a:t>0</a:t>
          </a:r>
          <a:endParaRPr lang="ru-RU" sz="1000" kern="1200" dirty="0"/>
        </a:p>
      </dsp:txBody>
      <dsp:txXfrm>
        <a:off x="840573" y="197962"/>
        <a:ext cx="599585" cy="30132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BAD029-8B55-4ED3-B1E4-98F66F7A0CED}">
      <dsp:nvSpPr>
        <dsp:cNvPr id="0" name=""/>
        <dsp:cNvSpPr/>
      </dsp:nvSpPr>
      <dsp:spPr>
        <a:xfrm>
          <a:off x="291402" y="0"/>
          <a:ext cx="1537397" cy="614959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4FF93-F0AB-45C1-BC3F-AAE32F493024}">
      <dsp:nvSpPr>
        <dsp:cNvPr id="0" name=""/>
        <dsp:cNvSpPr/>
      </dsp:nvSpPr>
      <dsp:spPr>
        <a:xfrm>
          <a:off x="444056" y="107617"/>
          <a:ext cx="507341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200</a:t>
          </a:r>
          <a:endParaRPr lang="ru-RU" sz="1000" kern="1200" dirty="0"/>
        </a:p>
      </dsp:txBody>
      <dsp:txXfrm>
        <a:off x="444056" y="107617"/>
        <a:ext cx="507341" cy="301329"/>
      </dsp:txXfrm>
    </dsp:sp>
    <dsp:sp modelId="{F2896AF4-812C-4AE9-B312-99B6A33F4FCD}">
      <dsp:nvSpPr>
        <dsp:cNvPr id="0" name=""/>
        <dsp:cNvSpPr/>
      </dsp:nvSpPr>
      <dsp:spPr>
        <a:xfrm>
          <a:off x="1071892" y="206011"/>
          <a:ext cx="599585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1500</a:t>
          </a:r>
          <a:endParaRPr lang="ru-RU" sz="1000" kern="1200" dirty="0"/>
        </a:p>
      </dsp:txBody>
      <dsp:txXfrm>
        <a:off x="1071892" y="206011"/>
        <a:ext cx="599585" cy="30132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BAD029-8B55-4ED3-B1E4-98F66F7A0CED}">
      <dsp:nvSpPr>
        <dsp:cNvPr id="0" name=""/>
        <dsp:cNvSpPr/>
      </dsp:nvSpPr>
      <dsp:spPr>
        <a:xfrm>
          <a:off x="125914" y="0"/>
          <a:ext cx="1537397" cy="614959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4FF93-F0AB-45C1-BC3F-AAE32F493024}">
      <dsp:nvSpPr>
        <dsp:cNvPr id="0" name=""/>
        <dsp:cNvSpPr/>
      </dsp:nvSpPr>
      <dsp:spPr>
        <a:xfrm>
          <a:off x="319600" y="107617"/>
          <a:ext cx="507341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100</a:t>
          </a:r>
          <a:endParaRPr lang="ru-RU" sz="1000" kern="1200" dirty="0"/>
        </a:p>
      </dsp:txBody>
      <dsp:txXfrm>
        <a:off x="319600" y="107617"/>
        <a:ext cx="507341" cy="301329"/>
      </dsp:txXfrm>
    </dsp:sp>
    <dsp:sp modelId="{F2896AF4-812C-4AE9-B312-99B6A33F4FCD}">
      <dsp:nvSpPr>
        <dsp:cNvPr id="0" name=""/>
        <dsp:cNvSpPr/>
      </dsp:nvSpPr>
      <dsp:spPr>
        <a:xfrm>
          <a:off x="826944" y="206011"/>
          <a:ext cx="599585" cy="30132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$</a:t>
          </a:r>
          <a:r>
            <a:rPr lang="ru-RU" sz="1000" kern="1200" dirty="0" smtClean="0"/>
            <a:t>800</a:t>
          </a:r>
          <a:endParaRPr lang="ru-RU" sz="1000" kern="1200" dirty="0"/>
        </a:p>
      </dsp:txBody>
      <dsp:txXfrm>
        <a:off x="826944" y="206011"/>
        <a:ext cx="599585" cy="30132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A882D6-6C6D-47F3-B1A2-D88E089000AE}">
      <dsp:nvSpPr>
        <dsp:cNvPr id="0" name=""/>
        <dsp:cNvSpPr/>
      </dsp:nvSpPr>
      <dsp:spPr>
        <a:xfrm>
          <a:off x="0" y="0"/>
          <a:ext cx="8136904" cy="2316692"/>
        </a:xfrm>
        <a:prstGeom prst="roundRect">
          <a:avLst>
            <a:gd name="adj" fmla="val 8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1798011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/>
            <a:t>Обучение</a:t>
          </a:r>
          <a:endParaRPr lang="ru-RU" sz="2000" b="0" kern="1200" dirty="0"/>
        </a:p>
      </dsp:txBody>
      <dsp:txXfrm>
        <a:off x="0" y="0"/>
        <a:ext cx="8136904" cy="2316692"/>
      </dsp:txXfrm>
    </dsp:sp>
    <dsp:sp modelId="{06950CB7-E347-4503-B338-6B5AA8B20BEB}">
      <dsp:nvSpPr>
        <dsp:cNvPr id="0" name=""/>
        <dsp:cNvSpPr/>
      </dsp:nvSpPr>
      <dsp:spPr>
        <a:xfrm>
          <a:off x="72013" y="853081"/>
          <a:ext cx="2000128" cy="527501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/>
            <a:t>Чем курс интенсивнее</a:t>
          </a:r>
          <a:r>
            <a:rPr lang="ru-RU" sz="1000" b="1" kern="1200" dirty="0" smtClean="0"/>
            <a:t>*</a:t>
          </a:r>
          <a:r>
            <a:rPr lang="ru-RU" sz="1000" kern="1200" dirty="0" smtClean="0"/>
            <a:t>, 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/>
            <a:t>тем он дороже</a:t>
          </a:r>
          <a:endParaRPr lang="ru-RU" sz="1000" kern="1200" dirty="0"/>
        </a:p>
      </dsp:txBody>
      <dsp:txXfrm>
        <a:off x="72013" y="853081"/>
        <a:ext cx="2000128" cy="527501"/>
      </dsp:txXfrm>
    </dsp:sp>
    <dsp:sp modelId="{B5011FA5-090B-4096-98FB-CA41C704D565}">
      <dsp:nvSpPr>
        <dsp:cNvPr id="0" name=""/>
        <dsp:cNvSpPr/>
      </dsp:nvSpPr>
      <dsp:spPr>
        <a:xfrm>
          <a:off x="72013" y="1501160"/>
          <a:ext cx="2000128" cy="527501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/>
            <a:t>Чем курс продолжительнее</a:t>
          </a:r>
          <a:r>
            <a:rPr lang="ru-RU" sz="1000" b="1" kern="1200" dirty="0" smtClean="0"/>
            <a:t>**</a:t>
          </a:r>
          <a:r>
            <a:rPr lang="ru-RU" sz="1000" kern="1200" dirty="0" smtClean="0"/>
            <a:t>, тем он дешевле</a:t>
          </a:r>
          <a:endParaRPr lang="ru-RU" sz="1000" kern="1200" dirty="0"/>
        </a:p>
      </dsp:txBody>
      <dsp:txXfrm>
        <a:off x="72013" y="1501160"/>
        <a:ext cx="2000128" cy="527501"/>
      </dsp:txXfrm>
    </dsp:sp>
    <dsp:sp modelId="{3AA2B093-A5F8-4F89-B30A-DAD8E56B250E}">
      <dsp:nvSpPr>
        <dsp:cNvPr id="0" name=""/>
        <dsp:cNvSpPr/>
      </dsp:nvSpPr>
      <dsp:spPr>
        <a:xfrm>
          <a:off x="2146372" y="156456"/>
          <a:ext cx="5898600" cy="2009219"/>
        </a:xfrm>
        <a:prstGeom prst="roundRect">
          <a:avLst>
            <a:gd name="adj" fmla="val 10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102977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Проживание</a:t>
          </a:r>
          <a:endParaRPr lang="ru-RU" sz="2400" kern="1200" dirty="0"/>
        </a:p>
      </dsp:txBody>
      <dsp:txXfrm>
        <a:off x="2146372" y="156456"/>
        <a:ext cx="5898600" cy="2009219"/>
      </dsp:txXfrm>
    </dsp:sp>
    <dsp:sp modelId="{D616170B-2492-468F-9B44-67191D323143}">
      <dsp:nvSpPr>
        <dsp:cNvPr id="0" name=""/>
        <dsp:cNvSpPr/>
      </dsp:nvSpPr>
      <dsp:spPr>
        <a:xfrm>
          <a:off x="2294913" y="826497"/>
          <a:ext cx="1303887" cy="227932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Семья</a:t>
          </a:r>
        </a:p>
      </dsp:txBody>
      <dsp:txXfrm>
        <a:off x="2294913" y="826497"/>
        <a:ext cx="1303887" cy="227932"/>
      </dsp:txXfrm>
    </dsp:sp>
    <dsp:sp modelId="{0161E6E7-45CF-4733-91B0-E9DA6D37CC01}">
      <dsp:nvSpPr>
        <dsp:cNvPr id="0" name=""/>
        <dsp:cNvSpPr/>
      </dsp:nvSpPr>
      <dsp:spPr>
        <a:xfrm>
          <a:off x="2294913" y="1130724"/>
          <a:ext cx="1303887" cy="227932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Общежитие</a:t>
          </a:r>
          <a:endParaRPr lang="ru-RU" sz="1000" kern="1200" dirty="0"/>
        </a:p>
      </dsp:txBody>
      <dsp:txXfrm>
        <a:off x="2294913" y="1130724"/>
        <a:ext cx="1303887" cy="227932"/>
      </dsp:txXfrm>
    </dsp:sp>
    <dsp:sp modelId="{151003F6-EED6-4557-93A2-9AB89AD55F3D}">
      <dsp:nvSpPr>
        <dsp:cNvPr id="0" name=""/>
        <dsp:cNvSpPr/>
      </dsp:nvSpPr>
      <dsp:spPr>
        <a:xfrm>
          <a:off x="2296514" y="1450768"/>
          <a:ext cx="1303887" cy="227932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Резиденция</a:t>
          </a:r>
          <a:endParaRPr lang="ru-RU" sz="1000" kern="1200" dirty="0"/>
        </a:p>
      </dsp:txBody>
      <dsp:txXfrm>
        <a:off x="2296514" y="1450768"/>
        <a:ext cx="1303887" cy="227932"/>
      </dsp:txXfrm>
    </dsp:sp>
    <dsp:sp modelId="{C852C3C8-4C0F-42F9-99BA-8CADFD3A201A}">
      <dsp:nvSpPr>
        <dsp:cNvPr id="0" name=""/>
        <dsp:cNvSpPr/>
      </dsp:nvSpPr>
      <dsp:spPr>
        <a:xfrm>
          <a:off x="2294913" y="1757676"/>
          <a:ext cx="1303887" cy="227932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Апартаменты</a:t>
          </a:r>
          <a:endParaRPr lang="ru-RU" sz="1000" kern="1200" dirty="0"/>
        </a:p>
      </dsp:txBody>
      <dsp:txXfrm>
        <a:off x="2294913" y="1757676"/>
        <a:ext cx="1303887" cy="227932"/>
      </dsp:txXfrm>
    </dsp:sp>
    <dsp:sp modelId="{A6F8AF5A-84DB-4541-915C-6CC9817BF3D6}">
      <dsp:nvSpPr>
        <dsp:cNvPr id="0" name=""/>
        <dsp:cNvSpPr/>
      </dsp:nvSpPr>
      <dsp:spPr>
        <a:xfrm>
          <a:off x="3713296" y="723540"/>
          <a:ext cx="4260693" cy="1295883"/>
        </a:xfrm>
        <a:prstGeom prst="roundRect">
          <a:avLst>
            <a:gd name="adj" fmla="val 10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52305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Питание</a:t>
          </a:r>
          <a:endParaRPr lang="ru-RU" sz="2400" kern="1200" dirty="0"/>
        </a:p>
      </dsp:txBody>
      <dsp:txXfrm>
        <a:off x="3713296" y="723540"/>
        <a:ext cx="4260693" cy="1295883"/>
      </dsp:txXfrm>
    </dsp:sp>
    <dsp:sp modelId="{DCDD0B2E-2E96-4C60-9A34-A50CF8453C29}">
      <dsp:nvSpPr>
        <dsp:cNvPr id="0" name=""/>
        <dsp:cNvSpPr/>
      </dsp:nvSpPr>
      <dsp:spPr>
        <a:xfrm>
          <a:off x="3814125" y="1444178"/>
          <a:ext cx="378097" cy="428030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Нет</a:t>
          </a:r>
          <a:endParaRPr lang="ru-RU" sz="1050" kern="1200" dirty="0"/>
        </a:p>
      </dsp:txBody>
      <dsp:txXfrm>
        <a:off x="3814125" y="1444178"/>
        <a:ext cx="378097" cy="428030"/>
      </dsp:txXfrm>
    </dsp:sp>
    <dsp:sp modelId="{197C0EA0-88B4-4CBC-81F9-6E63B32CFE8E}">
      <dsp:nvSpPr>
        <dsp:cNvPr id="0" name=""/>
        <dsp:cNvSpPr/>
      </dsp:nvSpPr>
      <dsp:spPr>
        <a:xfrm>
          <a:off x="4246174" y="1440162"/>
          <a:ext cx="663327" cy="428030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Завтрак</a:t>
          </a:r>
          <a:endParaRPr lang="ru-RU" sz="1200" kern="1200" dirty="0"/>
        </a:p>
      </dsp:txBody>
      <dsp:txXfrm>
        <a:off x="4246174" y="1440162"/>
        <a:ext cx="663327" cy="428030"/>
      </dsp:txXfrm>
    </dsp:sp>
    <dsp:sp modelId="{17BD684A-E7EB-46E0-BE1B-DF08E2895B6B}">
      <dsp:nvSpPr>
        <dsp:cNvPr id="0" name=""/>
        <dsp:cNvSpPr/>
      </dsp:nvSpPr>
      <dsp:spPr>
        <a:xfrm>
          <a:off x="4966256" y="1444178"/>
          <a:ext cx="1262420" cy="428030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Завтрак и ужин</a:t>
          </a:r>
          <a:endParaRPr lang="ru-RU" sz="1050" kern="1200" dirty="0"/>
        </a:p>
      </dsp:txBody>
      <dsp:txXfrm>
        <a:off x="4966256" y="1444178"/>
        <a:ext cx="1262420" cy="428030"/>
      </dsp:txXfrm>
    </dsp:sp>
    <dsp:sp modelId="{E1867772-1043-4FE6-83C0-C117EF3A5411}">
      <dsp:nvSpPr>
        <dsp:cNvPr id="0" name=""/>
        <dsp:cNvSpPr/>
      </dsp:nvSpPr>
      <dsp:spPr>
        <a:xfrm>
          <a:off x="6280971" y="1444178"/>
          <a:ext cx="1622887" cy="428030"/>
        </a:xfrm>
        <a:prstGeom prst="roundRect">
          <a:avLst>
            <a:gd name="adj" fmla="val 105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Завтрак, обед и ужин</a:t>
          </a:r>
          <a:endParaRPr lang="ru-RU" sz="1050" kern="1200" dirty="0"/>
        </a:p>
      </dsp:txBody>
      <dsp:txXfrm>
        <a:off x="6280971" y="1444178"/>
        <a:ext cx="1622887" cy="42803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74D2EF-E1A4-46B0-93C0-D1062BA6506C}">
      <dsp:nvSpPr>
        <dsp:cNvPr id="0" name=""/>
        <dsp:cNvSpPr/>
      </dsp:nvSpPr>
      <dsp:spPr>
        <a:xfrm>
          <a:off x="713988" y="-57836"/>
          <a:ext cx="4037557" cy="3476097"/>
        </a:xfrm>
        <a:prstGeom prst="circularArrow">
          <a:avLst>
            <a:gd name="adj1" fmla="val 5544"/>
            <a:gd name="adj2" fmla="val 330680"/>
            <a:gd name="adj3" fmla="val 14658183"/>
            <a:gd name="adj4" fmla="val 16869172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B2403-D163-49ED-9123-EB4D7EEC8DB9}">
      <dsp:nvSpPr>
        <dsp:cNvPr id="0" name=""/>
        <dsp:cNvSpPr/>
      </dsp:nvSpPr>
      <dsp:spPr>
        <a:xfrm>
          <a:off x="2246684" y="0"/>
          <a:ext cx="972164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УРОКИ</a:t>
          </a:r>
          <a:endParaRPr lang="ru-RU" sz="1200" kern="1200" dirty="0"/>
        </a:p>
      </dsp:txBody>
      <dsp:txXfrm>
        <a:off x="2246684" y="0"/>
        <a:ext cx="972164" cy="434422"/>
      </dsp:txXfrm>
    </dsp:sp>
    <dsp:sp modelId="{EB9887DA-0C2A-4FB4-B219-8134FFEC1366}">
      <dsp:nvSpPr>
        <dsp:cNvPr id="0" name=""/>
        <dsp:cNvSpPr/>
      </dsp:nvSpPr>
      <dsp:spPr>
        <a:xfrm>
          <a:off x="3652716" y="475699"/>
          <a:ext cx="1265560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ПРОЖИВАНИЕ</a:t>
          </a:r>
          <a:endParaRPr lang="ru-RU" sz="1200" kern="1200" dirty="0"/>
        </a:p>
      </dsp:txBody>
      <dsp:txXfrm>
        <a:off x="3652716" y="475699"/>
        <a:ext cx="1265560" cy="434422"/>
      </dsp:txXfrm>
    </dsp:sp>
    <dsp:sp modelId="{5280A3D2-892C-4293-9D92-AF3D8D63AF58}">
      <dsp:nvSpPr>
        <dsp:cNvPr id="0" name=""/>
        <dsp:cNvSpPr/>
      </dsp:nvSpPr>
      <dsp:spPr>
        <a:xfrm>
          <a:off x="4027443" y="1268419"/>
          <a:ext cx="988755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ПИТАНИЕ</a:t>
          </a:r>
          <a:endParaRPr lang="ru-RU" sz="1200" kern="1200" dirty="0"/>
        </a:p>
      </dsp:txBody>
      <dsp:txXfrm>
        <a:off x="4027443" y="1268419"/>
        <a:ext cx="988755" cy="434422"/>
      </dsp:txXfrm>
    </dsp:sp>
    <dsp:sp modelId="{BE48D38C-C07B-4123-9224-E6B7A94DC353}">
      <dsp:nvSpPr>
        <dsp:cNvPr id="0" name=""/>
        <dsp:cNvSpPr/>
      </dsp:nvSpPr>
      <dsp:spPr>
        <a:xfrm>
          <a:off x="3824544" y="2105938"/>
          <a:ext cx="1179039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ЭКСКУРСИИ</a:t>
          </a:r>
          <a:endParaRPr lang="ru-RU" sz="1200" kern="1200" dirty="0"/>
        </a:p>
      </dsp:txBody>
      <dsp:txXfrm>
        <a:off x="3824544" y="2105938"/>
        <a:ext cx="1179039" cy="434422"/>
      </dsp:txXfrm>
    </dsp:sp>
    <dsp:sp modelId="{2AE3A7D9-4778-450A-BA5B-A1ED06540F39}">
      <dsp:nvSpPr>
        <dsp:cNvPr id="0" name=""/>
        <dsp:cNvSpPr/>
      </dsp:nvSpPr>
      <dsp:spPr>
        <a:xfrm>
          <a:off x="2633575" y="2884126"/>
          <a:ext cx="1917009" cy="4271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ШКОЛЬНЫЕ ПРЕДМЕТЫ</a:t>
          </a:r>
          <a:r>
            <a:rPr lang="en-US" sz="1200" kern="1200" dirty="0" smtClean="0"/>
            <a:t>/</a:t>
          </a:r>
          <a:r>
            <a:rPr lang="ru-RU" sz="1200" kern="1200" dirty="0" smtClean="0"/>
            <a:t>СПОРТ*</a:t>
          </a:r>
          <a:endParaRPr lang="ru-RU" sz="1200" kern="1200" dirty="0"/>
        </a:p>
      </dsp:txBody>
      <dsp:txXfrm>
        <a:off x="2633575" y="2884126"/>
        <a:ext cx="1917009" cy="427180"/>
      </dsp:txXfrm>
    </dsp:sp>
    <dsp:sp modelId="{494FC9AD-EEEF-46FD-827C-AAD8BC059C86}">
      <dsp:nvSpPr>
        <dsp:cNvPr id="0" name=""/>
        <dsp:cNvSpPr/>
      </dsp:nvSpPr>
      <dsp:spPr>
        <a:xfrm>
          <a:off x="1100272" y="2805940"/>
          <a:ext cx="1146047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ТРАНСФЕР</a:t>
          </a:r>
          <a:endParaRPr lang="ru-RU" sz="1200" kern="1200" dirty="0"/>
        </a:p>
      </dsp:txBody>
      <dsp:txXfrm>
        <a:off x="1100272" y="2805940"/>
        <a:ext cx="1146047" cy="434422"/>
      </dsp:txXfrm>
    </dsp:sp>
    <dsp:sp modelId="{3C680105-704E-4523-A265-192F15169EB4}">
      <dsp:nvSpPr>
        <dsp:cNvPr id="0" name=""/>
        <dsp:cNvSpPr/>
      </dsp:nvSpPr>
      <dsp:spPr>
        <a:xfrm>
          <a:off x="272955" y="2105956"/>
          <a:ext cx="1153159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СТРАХОВКА*</a:t>
          </a:r>
          <a:endParaRPr lang="ru-RU" sz="1200" kern="1200" dirty="0"/>
        </a:p>
      </dsp:txBody>
      <dsp:txXfrm>
        <a:off x="272955" y="2105956"/>
        <a:ext cx="1153159" cy="434422"/>
      </dsp:txXfrm>
    </dsp:sp>
    <dsp:sp modelId="{8199DBEE-5C8B-4D82-8B14-1E8DF9EEB4E1}">
      <dsp:nvSpPr>
        <dsp:cNvPr id="0" name=""/>
        <dsp:cNvSpPr/>
      </dsp:nvSpPr>
      <dsp:spPr>
        <a:xfrm>
          <a:off x="172085" y="1225728"/>
          <a:ext cx="1105233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УЧЕБНИКИ</a:t>
          </a:r>
          <a:endParaRPr lang="ru-RU" sz="1200" kern="1200" dirty="0"/>
        </a:p>
      </dsp:txBody>
      <dsp:txXfrm>
        <a:off x="172085" y="1225728"/>
        <a:ext cx="1105233" cy="434422"/>
      </dsp:txXfrm>
    </dsp:sp>
    <dsp:sp modelId="{0C9E84E0-0A99-46F8-9639-92209AFBF316}">
      <dsp:nvSpPr>
        <dsp:cNvPr id="0" name=""/>
        <dsp:cNvSpPr/>
      </dsp:nvSpPr>
      <dsp:spPr>
        <a:xfrm>
          <a:off x="369824" y="492767"/>
          <a:ext cx="1228431" cy="434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СЕРТИФИКАТ</a:t>
          </a:r>
          <a:endParaRPr lang="ru-RU" sz="1200" kern="1200" dirty="0"/>
        </a:p>
      </dsp:txBody>
      <dsp:txXfrm>
        <a:off x="369824" y="492767"/>
        <a:ext cx="1228431" cy="43442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BAD029-8B55-4ED3-B1E4-98F66F7A0CED}">
      <dsp:nvSpPr>
        <dsp:cNvPr id="0" name=""/>
        <dsp:cNvSpPr/>
      </dsp:nvSpPr>
      <dsp:spPr>
        <a:xfrm>
          <a:off x="0" y="182856"/>
          <a:ext cx="1975747" cy="790298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4FF93-F0AB-45C1-BC3F-AAE32F493024}">
      <dsp:nvSpPr>
        <dsp:cNvPr id="0" name=""/>
        <dsp:cNvSpPr/>
      </dsp:nvSpPr>
      <dsp:spPr>
        <a:xfrm>
          <a:off x="237089" y="321158"/>
          <a:ext cx="651996" cy="38724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6228" rIns="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$</a:t>
          </a:r>
          <a:r>
            <a:rPr lang="ru-RU" sz="1300" kern="1200" dirty="0" smtClean="0"/>
            <a:t>1000</a:t>
          </a:r>
          <a:endParaRPr lang="ru-RU" sz="1300" kern="1200" dirty="0"/>
        </a:p>
      </dsp:txBody>
      <dsp:txXfrm>
        <a:off x="237089" y="321158"/>
        <a:ext cx="651996" cy="387246"/>
      </dsp:txXfrm>
    </dsp:sp>
    <dsp:sp modelId="{F2896AF4-812C-4AE9-B312-99B6A33F4FCD}">
      <dsp:nvSpPr>
        <dsp:cNvPr id="0" name=""/>
        <dsp:cNvSpPr/>
      </dsp:nvSpPr>
      <dsp:spPr>
        <a:xfrm>
          <a:off x="987873" y="447606"/>
          <a:ext cx="770541" cy="38724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6228" rIns="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$2</a:t>
          </a:r>
          <a:r>
            <a:rPr lang="ru-RU" sz="1300" kern="1200" dirty="0" smtClean="0"/>
            <a:t>5</a:t>
          </a:r>
          <a:r>
            <a:rPr lang="en-US" sz="1300" kern="1200" dirty="0" smtClean="0"/>
            <a:t>00</a:t>
          </a:r>
          <a:endParaRPr lang="ru-RU" sz="1300" kern="1200" dirty="0"/>
        </a:p>
      </dsp:txBody>
      <dsp:txXfrm>
        <a:off x="987873" y="447606"/>
        <a:ext cx="770541" cy="387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B8A24-45AE-46BA-B99C-0A41546B290C}" type="datetimeFigureOut">
              <a:rPr lang="ru-RU" smtClean="0"/>
              <a:pPr/>
              <a:t>17.11.2015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CC560-9AF1-431D-9270-E3C7D32E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92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recttalk.ru/cat/language_school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recttalk.ru/cat/summer_courses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CC560-9AF1-431D-9270-E3C7D32EFA4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2182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0725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Каникулы за рубежом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Каникулы для любого ребенка – это всегда большой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праздник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еще это большая проблема для продвинутых родителей, которые хотят, чтобы ребенок не только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отдохнул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но 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научился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чему-нибудь полезному;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Летний лагерь за рубежом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идеальное решение.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Здесь, помимо отдыха, дети и подростки могут набраться сил, ума, познакомиться со сверстниками из-за рубежа и подтянуть английский.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Географический охват и даты: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Австралия, Великобритания, Германия, Канада, Швейцария, США, Мальта и Франция;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1 июня по 31 августа. Точные даты уточняйте у менеджеров по стране и типу летней программы;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исключением Австралии и Испании, где учащихся принимают круглый год.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Типы каникулярных программ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развлекательные мероприятия;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академические предметы;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подготовка к экзаменам;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спорт/музыка/искусство.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Локации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Каникулярные программы проходят на территории старейших и известнейших университетов, частных школ-пансионов и языковых школ;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 многих частных школах, на базе которых успешно функционируют летние лагеря, преподают выпускники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топовых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университетов, обладающие ученой степенью. А среди самих выпускников немало известных ученых, политических и культурных деятелей.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 каникулярных программ варьируется от 650 у.е. до 2000 у.е. в неделю в зависимости от типа и продолжительности программы, страны и локации;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стоимость входит: обучение, учебные материалы, проживание, питание, круглосуточное наблюдение, спортивно-развлекательные мероприятия, экскурсии на целый день в выходные дни, в некоторых случаях страховка и встреча в аэропорту, трансфер из аэропорта в лагерь и обратно в аэропорт по окончании программы;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 оплачиваются: авиабилет, визовый сбор посольства, стоимость перевода документов на английский (если применимо), дополнительные экскурсии и развлечения, организационные услуги Бюро «Прямой разговор».	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Возраст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летние программы принимают детей и подростков в возрасте от 7 до 20 лет;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каждом лагере детей разбивают на группы от 10 до 15 человек по возрасту и уровню английского языка;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совершеннолетних молодых людей предусмотрена программа, более подходящая их возрасту и с меньшим контролем со стороны кураторов, в то время как детям и подросткам, не достигшим 16 и 18 лет, обеспечивается постоянное наблюдение.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 английского языка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зависимости от типа программы в ней могут участвовать как учащиеся с начальным, так и с продвинутым уровнем английского языка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некоторые программы (например, английским + академические предметы и/или подготовка к экзаменам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SAT/TOEFL/IELTS/Cambridge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требуется уровень не ниже среднего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Intermediate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Процесс зачисления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Бесплатная индивидуальная консультация в ходе встречи в офисе, по электронной почте, телефону или скайпу;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Подписание договора на оказание услуг Бюро «Прямой разговор»;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Оплата услуг в офисе или дистанционно в течение 5 рабочих дней после подписания договора;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Бронирование программы и проживания;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Подготовка документов и подача на визу;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Оплата программы и бронирование авиабилетов;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Ориентационные сессии с учащимся и их родителями, когда необходимо, например, перед интервью со школой, собеседованием на визу и отъездом.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5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25718-A607-4D1F-A38D-3F32907A2D2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9259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Географический охват и даты: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Австралия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Австрия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Великобритания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Германия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Ирландия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Испания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Италия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Канада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Мальта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Новая Зеландия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США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Франция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1 июня по 31 августа. Точные даты уточняйте у менеджеров по стране и типу летней программы;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исключением Австралии и Испании, где учащихся принимают круглый год.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Типы языковых программ: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Стандартный, деловой, академический и подготовка к международным языковым экзаменам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TOEFL, IELTS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т.д.).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Локации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Языковые программы проходят на территории старейших и известнейших университетов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языковых школ;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 языковых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программ варьируется от 500 у.е. до 3000 у.е. в неделю в зависимости от типа и продолжительности программы,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проживания, питания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страны и локации;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стоимость входит: обучение, учебные материалы, проживание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питание;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 оплачиваются: регистрационный сбор/депозит, сбор за подбор проживания, курьерские услуги по доставке документов в РФ, стоимость перевода документов, медицинская страховка, авиабилет, визовый сбор посольства, экскурсии и развлечения, трансфер из аэропорта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обратно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организационные услуги Бюро «Прямой разговор».	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Возраст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круглогодичные курсы английского принимают людей в возрасте от 14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16, 18 и более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Несовершеннолетние, к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 правило, размещаются в принимающих семьях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 английского языка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зависимости от типа программы в ней могут участвовать как учащиеся с начальным, так и с продвинутым уровнем английского языка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некоторые программы (например, подготовка к экзаменам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SAT/TOEFL/IELTS/Cambridge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требуется уровень не ниже среднего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Intermediate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5588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170B895-90F8-4714-ABAA-DCF7B5A5A0CC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  <p:extLst>
      <p:ext uri="{BB962C8B-B14F-4D97-AF65-F5344CB8AC3E}">
        <p14:creationId xmlns="" xmlns:p14="http://schemas.microsoft.com/office/powerpoint/2010/main" val="1506231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AB978BC-FF10-4BFF-B105-689A74CCCE53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  <p:extLst>
      <p:ext uri="{BB962C8B-B14F-4D97-AF65-F5344CB8AC3E}">
        <p14:creationId xmlns="" xmlns:p14="http://schemas.microsoft.com/office/powerpoint/2010/main" val="390273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Каникулы за рубежом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Каникулы для любого ребенка – это всегда большой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праздник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еще это большая проблема для продвинутых родителей, которые хотят, чтобы ребенок не только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отдохнул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но 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научился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чему-нибудь полезному;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Летний лагерь за рубежом –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идеальное решение.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Здесь, помимо отдыха, дети и подростки могут набраться сил, ума, познакомиться со сверстниками из-за рубежа и подтянуть английский.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Географический охват и даты: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Австралия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Великобритания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Германия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Ирландия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Испания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Канада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Мальта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США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Франция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Швейцария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1 июня по 31 августа. Точные даты уточняйте у менеджеров по стране и типу летней программы;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исключением Австралии и Испании, где учащихся принимают круглый год.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Типы каникулярных программ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развлекательные мероприятия;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академические предметы;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подготовка к экзаменам;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 язык + спорт/музыка/искусство.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Локации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Каникулярные программы проходят на территории старейших и известнейших университетов, частных школ-пансионов и языковых школ;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 многих частных школах, на базе которых успешно функционируют летние лагеря, преподают выпускники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топовых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университетов, обладающие ученой степенью. А среди самих выпускников немало известных ученых, политических и культурных деятелей.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Стоимость каникулярных программ варьируется от 650 у.е. до 2000 у.е. в неделю в зависимости от типа и продолжительности программы, страны и локации;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стоимость входит: обучение, учебные материалы, проживание, питание, круглосуточное наблюдение, спортивно-развлекательные мероприятия, экскурсии на целый день в выходные дни, в некоторых случаях страховка и встреча в аэропорту, трансфер из аэропорта в лагерь и обратно в аэропорт по окончании программы;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 оплачиваются: авиабилет, визовый сбор посольства, стоимость перевода документов на английский (если применимо), дополнительные экскурсии и развлечения, организационные услуги Бюро «Прямой разговор».	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Возраст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летние программы принимают детей и подростков в возрасте от 7 до 20 лет;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каждом лагере детей разбивают на группы от 10 до 15 человек по возрасту и уровню английского языка;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совершеннолетних молодых людей предусмотрена программа, более подходящая их возрасту и с меньшим контролем со стороны кураторов, в то время как детям и подросткам, не достигшим 16 и 18 лет, обеспечивается постоянное наблюдение.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 английского языка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зависимости от типа программы в ней могут участвовать как учащиеся с начальным, так и с продвинутым уровнем английского языка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некоторые программы (например, английским + академические предметы и/или подготовка к экзаменам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SAT/TOEFL/IELTS/Cambridge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требуется уровень не ниже среднего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Intermediate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1414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B6C67-8685-437E-A291-F471A8BD8FCD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  <p:extLst>
      <p:ext uri="{BB962C8B-B14F-4D97-AF65-F5344CB8AC3E}">
        <p14:creationId xmlns="" xmlns:p14="http://schemas.microsoft.com/office/powerpoint/2010/main" val="3940322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6521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D135A-D07C-4D6B-AD29-F3FCC83B89D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401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pPr/>
              <a:t>2015-11-17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recttalk.ru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directtalk.ru/cat/summer_courses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directtalk.ru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hyperlink" Target="http://www.directtalk.ru/" TargetMode="Externa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image" Target="../media/image4.png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catalog/201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://www.directtalk.ru/catalog/648" TargetMode="External"/><Relationship Id="rId7" Type="http://schemas.openxmlformats.org/officeDocument/2006/relationships/hyperlink" Target="http://www.directtalk.ru/catalog/273" TargetMode="External"/><Relationship Id="rId12" Type="http://schemas.openxmlformats.org/officeDocument/2006/relationships/hyperlink" Target="http://www.directtalk.ru/" TargetMode="External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311" TargetMode="External"/><Relationship Id="rId11" Type="http://schemas.openxmlformats.org/officeDocument/2006/relationships/hyperlink" Target="http://www.directtalk.ru/catalog/659" TargetMode="External"/><Relationship Id="rId5" Type="http://schemas.openxmlformats.org/officeDocument/2006/relationships/hyperlink" Target="http://www.directtalk.ru/catalog/309" TargetMode="External"/><Relationship Id="rId15" Type="http://schemas.openxmlformats.org/officeDocument/2006/relationships/image" Target="../media/image5.png"/><Relationship Id="rId10" Type="http://schemas.openxmlformats.org/officeDocument/2006/relationships/hyperlink" Target="http://www.directtalk.ru/catalog/61" TargetMode="External"/><Relationship Id="rId4" Type="http://schemas.openxmlformats.org/officeDocument/2006/relationships/hyperlink" Target="http://www.directtalk.ru/catalog/649" TargetMode="External"/><Relationship Id="rId9" Type="http://schemas.openxmlformats.org/officeDocument/2006/relationships/hyperlink" Target="http://www.directtalk.ru/catalog/67" TargetMode="External"/><Relationship Id="rId1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catalog/311" TargetMode="External"/><Relationship Id="rId13" Type="http://schemas.openxmlformats.org/officeDocument/2006/relationships/hyperlink" Target="http://www.directtalk.ru/catalog/68" TargetMode="External"/><Relationship Id="rId18" Type="http://schemas.openxmlformats.org/officeDocument/2006/relationships/hyperlink" Target="http://www.directtalk.ru/catalog/423" TargetMode="External"/><Relationship Id="rId3" Type="http://schemas.openxmlformats.org/officeDocument/2006/relationships/hyperlink" Target="http://www.directtalk.ru/catalog/352" TargetMode="External"/><Relationship Id="rId21" Type="http://schemas.openxmlformats.org/officeDocument/2006/relationships/hyperlink" Target="http://www.directtalk.ru/" TargetMode="External"/><Relationship Id="rId7" Type="http://schemas.openxmlformats.org/officeDocument/2006/relationships/hyperlink" Target="http://www.directtalk.ru/catalog/651" TargetMode="External"/><Relationship Id="rId12" Type="http://schemas.openxmlformats.org/officeDocument/2006/relationships/hyperlink" Target="http://www.directtalk.ru/catalog/645" TargetMode="External"/><Relationship Id="rId17" Type="http://schemas.openxmlformats.org/officeDocument/2006/relationships/hyperlink" Target="http://www.directtalk.ru/catalog/653" TargetMode="External"/><Relationship Id="rId25" Type="http://schemas.openxmlformats.org/officeDocument/2006/relationships/image" Target="../media/image6.png"/><Relationship Id="rId2" Type="http://schemas.openxmlformats.org/officeDocument/2006/relationships/hyperlink" Target="http://www.directtalk.ru/catalog/661" TargetMode="External"/><Relationship Id="rId16" Type="http://schemas.openxmlformats.org/officeDocument/2006/relationships/hyperlink" Target="http://www.directtalk.ru/catalog/658" TargetMode="External"/><Relationship Id="rId20" Type="http://schemas.openxmlformats.org/officeDocument/2006/relationships/hyperlink" Target="http://www.directtalk.ru/cat/malt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654" TargetMode="External"/><Relationship Id="rId11" Type="http://schemas.openxmlformats.org/officeDocument/2006/relationships/hyperlink" Target="http://www.directtalk.ru/catalog/646" TargetMode="External"/><Relationship Id="rId24" Type="http://schemas.openxmlformats.org/officeDocument/2006/relationships/image" Target="../media/image5.png"/><Relationship Id="rId5" Type="http://schemas.openxmlformats.org/officeDocument/2006/relationships/hyperlink" Target="http://www.directtalk.ru/catalog/655" TargetMode="External"/><Relationship Id="rId15" Type="http://schemas.openxmlformats.org/officeDocument/2006/relationships/hyperlink" Target="http://www.directtalk.ru/catalog/63" TargetMode="External"/><Relationship Id="rId23" Type="http://schemas.openxmlformats.org/officeDocument/2006/relationships/image" Target="../media/image4.png"/><Relationship Id="rId10" Type="http://schemas.openxmlformats.org/officeDocument/2006/relationships/hyperlink" Target="http://www.directtalk.ru/catalog/392" TargetMode="External"/><Relationship Id="rId19" Type="http://schemas.openxmlformats.org/officeDocument/2006/relationships/hyperlink" Target="http://www.directtalk.ru/catalog/419" TargetMode="External"/><Relationship Id="rId4" Type="http://schemas.openxmlformats.org/officeDocument/2006/relationships/hyperlink" Target="http://www.directtalk.ru/catalog/401" TargetMode="External"/><Relationship Id="rId9" Type="http://schemas.openxmlformats.org/officeDocument/2006/relationships/hyperlink" Target="http://www.directtalk.ru/catalog/270" TargetMode="External"/><Relationship Id="rId14" Type="http://schemas.openxmlformats.org/officeDocument/2006/relationships/hyperlink" Target="http://www.directtalk.ru/catalog/647" TargetMode="External"/><Relationship Id="rId2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" TargetMode="External"/><Relationship Id="rId3" Type="http://schemas.openxmlformats.org/officeDocument/2006/relationships/hyperlink" Target="http://www.directtalk.ru/catalog/588" TargetMode="External"/><Relationship Id="rId7" Type="http://schemas.openxmlformats.org/officeDocument/2006/relationships/hyperlink" Target="http://www.directtalk.ru/catalog/429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62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www.directtalk.ru/catalog/352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://www.directtalk.ru/catalog/582" TargetMode="External"/><Relationship Id="rId9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catalog/657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://www.directtalk.ru/catalog/582" TargetMode="External"/><Relationship Id="rId7" Type="http://schemas.openxmlformats.org/officeDocument/2006/relationships/hyperlink" Target="http://www.directtalk.ru/catalog/352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://www.directtalk.ru/catalog/65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666" TargetMode="External"/><Relationship Id="rId11" Type="http://schemas.openxmlformats.org/officeDocument/2006/relationships/hyperlink" Target="http://www.directtalk.ru/" TargetMode="External"/><Relationship Id="rId5" Type="http://schemas.openxmlformats.org/officeDocument/2006/relationships/hyperlink" Target="http://www.directtalk.ru/catalog/273" TargetMode="External"/><Relationship Id="rId15" Type="http://schemas.openxmlformats.org/officeDocument/2006/relationships/image" Target="../media/image6.png"/><Relationship Id="rId10" Type="http://schemas.openxmlformats.org/officeDocument/2006/relationships/hyperlink" Target="http://www.directtalk.ru/catalog/268" TargetMode="External"/><Relationship Id="rId4" Type="http://schemas.openxmlformats.org/officeDocument/2006/relationships/hyperlink" Target="http://www.directtalk.ru/catalog/311" TargetMode="External"/><Relationship Id="rId9" Type="http://schemas.openxmlformats.org/officeDocument/2006/relationships/hyperlink" Target="http://www.directtalk.ru/catalog/664" TargetMode="External"/><Relationship Id="rId1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" TargetMode="External"/><Relationship Id="rId3" Type="http://schemas.openxmlformats.org/officeDocument/2006/relationships/hyperlink" Target="http://www.directtalk.ru/catalog/582" TargetMode="External"/><Relationship Id="rId7" Type="http://schemas.openxmlformats.org/officeDocument/2006/relationships/hyperlink" Target="http://www.directtalk.ru/catalog/66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recttalk.ru/catalog/62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www.directtalk.ru/catalog/660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://www.directtalk.ru/catalog/652" TargetMode="External"/><Relationship Id="rId9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" TargetMode="External"/><Relationship Id="rId13" Type="http://schemas.openxmlformats.org/officeDocument/2006/relationships/hyperlink" Target="https://www.youtube.com/watch?v=Ntk9pmShHtQ&amp;list=PLD9x25e4lPVYGuyd_j6AL-HzlDsSUSnvo&amp;index=1" TargetMode="External"/><Relationship Id="rId3" Type="http://schemas.openxmlformats.org/officeDocument/2006/relationships/hyperlink" Target="http://www.youtube.com/watch?v=kfoOHX6bUL4&amp;index=1&amp;list=PLD9x25e4lPVZMBZUgs8NFkMJctVrd0jRN" TargetMode="External"/><Relationship Id="rId7" Type="http://schemas.openxmlformats.org/officeDocument/2006/relationships/hyperlink" Target="http://www.youtube.com/watch?v=xFRKac6w6gY&amp;list=PLD9x25e4lPVZlPDfGuARLEDu00hLsnVqP&amp;index=5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-IW7W2nHfVM&amp;list=PLD9x25e4lPVZB2w1TPLIJH6wlCyBQ-gSA&amp;index=10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www.youtube.com/watch?v=7-Ijt6ujDrU&amp;index=1&amp;list=PLD9x25e4lPVYDGf1zk_DsZ9sYhojxAaVs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://www.youtube.com/watch?v=4FKyhWR5XeQ&amp;index=4&amp;list=PLD9x25e4lPVbSd64uPjMIE8nwl5m6nfDH" TargetMode="External"/><Relationship Id="rId9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gif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channel/UCKVQWsb6kPY0sel-q-gtpNg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://www.directtalk.ru/cat/reviews/" TargetMode="External"/><Relationship Id="rId7" Type="http://schemas.openxmlformats.org/officeDocument/2006/relationships/hyperlink" Target="http://vk.com/directtalk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://www.directtalk.ru/cat/static/ev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directtalk.edu" TargetMode="External"/><Relationship Id="rId11" Type="http://schemas.openxmlformats.org/officeDocument/2006/relationships/hyperlink" Target="http://www.directtalk.ru/" TargetMode="External"/><Relationship Id="rId5" Type="http://schemas.openxmlformats.org/officeDocument/2006/relationships/hyperlink" Target="http://www.directtalk.ru/cat/news/" TargetMode="External"/><Relationship Id="rId15" Type="http://schemas.openxmlformats.org/officeDocument/2006/relationships/image" Target="../media/image6.png"/><Relationship Id="rId10" Type="http://schemas.openxmlformats.org/officeDocument/2006/relationships/hyperlink" Target="http://www.directtalk.ru/cat/static/special-offers" TargetMode="External"/><Relationship Id="rId4" Type="http://schemas.openxmlformats.org/officeDocument/2006/relationships/hyperlink" Target="http://www.directtalk.ru/cat/publish/" TargetMode="External"/><Relationship Id="rId9" Type="http://schemas.openxmlformats.org/officeDocument/2006/relationships/hyperlink" Target="https://instagram.com/direct_talk/" TargetMode="Externa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7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hyperlink" Target="http://www.directtalk.ru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hyperlink" Target="http://www.directtal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hyperlink" Target="http://www.directtalk.ru/_download/polozhenie-o-konkurse-2015.pdf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://www.directtalk.ru/article/konkurs-u-study-abroad-glavnyi-priz---obuchenie-v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directtalk.ru/cat/language_school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directtalk.ru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recttalk.ru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18" Type="http://schemas.openxmlformats.org/officeDocument/2006/relationships/diagramData" Target="../diagrams/data5.xml"/><Relationship Id="rId26" Type="http://schemas.openxmlformats.org/officeDocument/2006/relationships/image" Target="../media/image5.png"/><Relationship Id="rId3" Type="http://schemas.openxmlformats.org/officeDocument/2006/relationships/diagramData" Target="../diagrams/data2.xml"/><Relationship Id="rId21" Type="http://schemas.openxmlformats.org/officeDocument/2006/relationships/diagramColors" Target="../diagrams/colors5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5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4.xml"/><Relationship Id="rId20" Type="http://schemas.openxmlformats.org/officeDocument/2006/relationships/diagramQuickStyle" Target="../diagrams/quickStyl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24" Type="http://schemas.openxmlformats.org/officeDocument/2006/relationships/image" Target="../media/image3.png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23" Type="http://schemas.openxmlformats.org/officeDocument/2006/relationships/hyperlink" Target="http://www.directtalk.ru/" TargetMode="External"/><Relationship Id="rId10" Type="http://schemas.openxmlformats.org/officeDocument/2006/relationships/diagramQuickStyle" Target="../diagrams/quickStyle3.xml"/><Relationship Id="rId19" Type="http://schemas.openxmlformats.org/officeDocument/2006/relationships/diagramLayout" Target="../diagrams/layout5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Relationship Id="rId22" Type="http://schemas.microsoft.com/office/2007/relationships/diagramDrawing" Target="../diagrams/drawing5.xml"/><Relationship Id="rId2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5353" y="4305564"/>
            <a:ext cx="80196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Для детей и взрослых</a:t>
            </a:r>
            <a:endParaRPr kumimoji="0"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21471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Языковые программы за рубежом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2" name="Picture 60" descr="logo.png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394" y="4993159"/>
            <a:ext cx="295275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648909" y="6531267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56145" y="6530076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73216" y="6525344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-29635" y="6539436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7" name="Picture 30" descr="PPP_ISYMB_CLP_Information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33389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1" descr="PPP_ISYMB_CLP_Mail_Blue.png"/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33389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2" descr="PPP_ISYMB_CLP_Phone_Blue.png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25344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27412"/>
            <a:ext cx="6172200" cy="864185"/>
          </a:xfrm>
        </p:spPr>
        <p:txBody>
          <a:bodyPr/>
          <a:lstStyle/>
          <a:p>
            <a:pPr algn="ctr"/>
            <a:r>
              <a:rPr lang="ru-RU" sz="3000" dirty="0" smtClean="0"/>
              <a:t>Каникулы  за рубежом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892" y="1731707"/>
            <a:ext cx="7817540" cy="322219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Географический охват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u="sng" dirty="0">
                <a:hlinkClick r:id="rId3"/>
              </a:rPr>
              <a:t>Австралия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Великобритания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Германия</a:t>
            </a:r>
            <a:r>
              <a:rPr lang="ru-RU" sz="1800" dirty="0"/>
              <a:t> | </a:t>
            </a:r>
            <a:endParaRPr lang="ru-RU" sz="1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ru-RU" sz="1800" dirty="0"/>
              <a:t> </a:t>
            </a:r>
            <a:r>
              <a:rPr lang="ru-RU" sz="1800" dirty="0" smtClean="0"/>
              <a:t>    </a:t>
            </a:r>
            <a:r>
              <a:rPr lang="ru-RU" sz="1800" dirty="0" smtClean="0">
                <a:hlinkClick r:id="rId3"/>
              </a:rPr>
              <a:t>Ирландия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Испания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Канада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Мальта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США</a:t>
            </a:r>
            <a:r>
              <a:rPr lang="ru-RU" sz="1800" dirty="0"/>
              <a:t> | </a:t>
            </a:r>
            <a:r>
              <a:rPr lang="ru-RU" sz="1800" dirty="0">
                <a:hlinkClick r:id="rId3"/>
              </a:rPr>
              <a:t>Франция</a:t>
            </a:r>
            <a:r>
              <a:rPr lang="ru-RU" sz="1800" dirty="0"/>
              <a:t> |</a:t>
            </a:r>
            <a:r>
              <a:rPr lang="ru-RU" sz="1800" dirty="0">
                <a:hlinkClick r:id="rId3"/>
              </a:rPr>
              <a:t>Швейцария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Даты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июнь-август;</a:t>
            </a:r>
            <a:endParaRPr lang="ru-RU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Типы каникулярных программ: </a:t>
            </a:r>
            <a:r>
              <a:rPr lang="ru-RU" sz="1800" dirty="0"/>
              <a:t>английский </a:t>
            </a:r>
            <a:r>
              <a:rPr lang="ru-RU" sz="1800" dirty="0" smtClean="0"/>
              <a:t>язык + развлекательные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800" dirty="0"/>
              <a:t> </a:t>
            </a:r>
            <a:r>
              <a:rPr lang="ru-RU" sz="1800" dirty="0" smtClean="0"/>
              <a:t>     мероприятия/академические предметы/подготовка </a:t>
            </a:r>
            <a:r>
              <a:rPr lang="ru-RU" sz="1800" dirty="0"/>
              <a:t>к </a:t>
            </a:r>
            <a:r>
              <a:rPr lang="ru-RU" sz="1800" dirty="0" smtClean="0"/>
              <a:t>экзаменам/спорт и творчество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Локации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университеты, частные средние школы, языковые школы;</a:t>
            </a: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dirty="0"/>
              <a:t>650 у.е. до 2000 у.е. в </a:t>
            </a:r>
            <a:r>
              <a:rPr lang="ru-RU" sz="1800" dirty="0" smtClean="0"/>
              <a:t>неделю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Возраст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7-20;</a:t>
            </a:r>
          </a:p>
          <a:p>
            <a:pPr>
              <a:lnSpc>
                <a:spcPct val="150000"/>
              </a:lnSpc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английского языка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от начального до продвинутого.</a:t>
            </a:r>
          </a:p>
        </p:txBody>
      </p:sp>
      <p:pic>
        <p:nvPicPr>
          <p:cNvPr id="13" name="Picture 60" descr="logo.png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9" name="Picture 30" descr="PPP_ISYMB_CLP_Information_Blue.png"/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1" descr="PPP_ISYMB_CLP_Mail_Blue.png"/>
          <p:cNvPicPr>
            <a:picLocks noChangeAspect="1"/>
          </p:cNvPicPr>
          <p:nvPr/>
        </p:nvPicPr>
        <p:blipFill>
          <a:blip r:embed="rId7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PPP_ISYMB_CLP_Phone_Blue.png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5464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751611" y="259444"/>
            <a:ext cx="7452320" cy="1052736"/>
          </a:xfrm>
        </p:spPr>
        <p:txBody>
          <a:bodyPr/>
          <a:lstStyle/>
          <a:p>
            <a:pPr algn="ctr" eaLnBrk="1" hangingPunct="1"/>
            <a:r>
              <a:rPr lang="ru-RU" altLang="ru-RU" sz="3000" dirty="0" smtClean="0"/>
              <a:t>Летние и зимние лагеря</a:t>
            </a:r>
            <a:br>
              <a:rPr lang="ru-RU" altLang="ru-RU" sz="3000" dirty="0" smtClean="0"/>
            </a:br>
            <a:r>
              <a:rPr lang="ru-RU" altLang="ru-RU" sz="3000" dirty="0" smtClean="0"/>
              <a:t>для детей и подростков</a:t>
            </a:r>
          </a:p>
        </p:txBody>
      </p:sp>
      <p:graphicFrame>
        <p:nvGraphicFramePr>
          <p:cNvPr id="18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70910480"/>
              </p:ext>
            </p:extLst>
          </p:nvPr>
        </p:nvGraphicFramePr>
        <p:xfrm>
          <a:off x="453465" y="1844824"/>
          <a:ext cx="5270663" cy="3311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3" name="Схема 22"/>
          <p:cNvGraphicFramePr/>
          <p:nvPr>
            <p:extLst>
              <p:ext uri="{D42A27DB-BD31-4B8C-83A1-F6EECF244321}">
                <p14:modId xmlns="" xmlns:p14="http://schemas.microsoft.com/office/powerpoint/2010/main" val="2083284266"/>
              </p:ext>
            </p:extLst>
          </p:nvPr>
        </p:nvGraphicFramePr>
        <p:xfrm>
          <a:off x="6185371" y="3034028"/>
          <a:ext cx="1975747" cy="1156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580112" y="2241550"/>
            <a:ext cx="31448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000" b="1" spc="300" dirty="0"/>
              <a:t>ДИАПАЗОН  ЦЕН</a:t>
            </a:r>
          </a:p>
          <a:p>
            <a:pPr algn="ctr" eaLnBrk="1" hangingPunct="1">
              <a:defRPr/>
            </a:pPr>
            <a:r>
              <a:rPr lang="ru-RU" sz="2000" b="1" spc="300" dirty="0"/>
              <a:t>(в неделю)</a:t>
            </a:r>
          </a:p>
        </p:txBody>
      </p:sp>
      <p:pic>
        <p:nvPicPr>
          <p:cNvPr id="15" name="Picture 60" descr="logo.png">
            <a:hlinkClick r:id="rId13"/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2" name="Picture 30" descr="PPP_ISYMB_CLP_Information_Blue.png"/>
          <p:cNvPicPr>
            <a:picLocks noChangeAspect="1"/>
          </p:cNvPicPr>
          <p:nvPr/>
        </p:nvPicPr>
        <p:blipFill>
          <a:blip r:embed="rId1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1" descr="PPP_ISYMB_CLP_Mail_Blue.png"/>
          <p:cNvPicPr>
            <a:picLocks noChangeAspect="1"/>
          </p:cNvPicPr>
          <p:nvPr/>
        </p:nvPicPr>
        <p:blipFill>
          <a:blip r:embed="rId1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PPP_ISYMB_CLP_Phone_Blue.png"/>
          <p:cNvPicPr>
            <a:picLocks noChangeAspect="1"/>
          </p:cNvPicPr>
          <p:nvPr/>
        </p:nvPicPr>
        <p:blipFill>
          <a:blip r:embed="rId17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898698" y="5885446"/>
            <a:ext cx="37306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000" b="1" dirty="0" smtClean="0"/>
              <a:t>*</a:t>
            </a:r>
            <a:r>
              <a:rPr lang="ru-RU" sz="1000" dirty="0" smtClean="0"/>
              <a:t>В зависимости от учебного заведения может не входить в программу или её стоимость. Уточняйте у менеджеров.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122354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945" y="332656"/>
            <a:ext cx="6172200" cy="854968"/>
          </a:xfrm>
        </p:spPr>
        <p:txBody>
          <a:bodyPr/>
          <a:lstStyle/>
          <a:p>
            <a:pPr algn="ctr"/>
            <a:r>
              <a:rPr lang="ru-RU" sz="3000" dirty="0" smtClean="0"/>
              <a:t>Популярные программы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912" y="1412776"/>
            <a:ext cx="7776864" cy="398787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Подготовка 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Oxbridge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Право, бизнес и финансы – ознакомительный курс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6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«Английский в сфере туризма» или бизнес-английский при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Columbia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University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6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“University Explorer”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Film Explorer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University of California Los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Angeles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“University Explorer”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Science and Technology 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Explorer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Massachusetts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Institute of Technology (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MIT)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в британскую систему образования или бизнес английский при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Cambridge University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60000"/>
              </a:lnSpc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King`s School, Canterbury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– единственная в Великобритании, принимающая с 7 лет;</a:t>
            </a:r>
          </a:p>
          <a:p>
            <a:pPr>
              <a:lnSpc>
                <a:spcPct val="16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Бизнес английский или английский для туриндустрии при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University College London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Английский + французский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в Канаде.</a:t>
            </a:r>
          </a:p>
        </p:txBody>
      </p:sp>
      <p:pic>
        <p:nvPicPr>
          <p:cNvPr id="8" name="Picture 60" descr="logo.png">
            <a:hlinkClick r:id="rId12"/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7" name="Picture 30" descr="PPP_ISYMB_CLP_Information_Blue.png"/>
          <p:cNvPicPr>
            <a:picLocks noChangeAspect="1"/>
          </p:cNvPicPr>
          <p:nvPr/>
        </p:nvPicPr>
        <p:blipFill>
          <a:blip r:embed="rId1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1" descr="PPP_ISYMB_CLP_Mail_Blue.png"/>
          <p:cNvPicPr>
            <a:picLocks noChangeAspect="1"/>
          </p:cNvPicPr>
          <p:nvPr/>
        </p:nvPicPr>
        <p:blipFill>
          <a:blip r:embed="rId1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PPP_ISYMB_CLP_Phone_Blue.png"/>
          <p:cNvPicPr>
            <a:picLocks noChangeAspect="1"/>
          </p:cNvPicPr>
          <p:nvPr/>
        </p:nvPicPr>
        <p:blipFill>
          <a:blip r:embed="rId1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4343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1" y="404664"/>
            <a:ext cx="6840760" cy="100811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000" dirty="0" smtClean="0"/>
              <a:t>Английский</a:t>
            </a:r>
            <a:r>
              <a:rPr lang="en-US" sz="3000" dirty="0" smtClean="0"/>
              <a:t> </a:t>
            </a:r>
            <a:r>
              <a:rPr lang="ru-RU" sz="3000" dirty="0" smtClean="0"/>
              <a:t>+</a:t>
            </a:r>
            <a:r>
              <a:rPr lang="en-US" sz="3000" dirty="0" smtClean="0"/>
              <a:t> </a:t>
            </a:r>
            <a:r>
              <a:rPr lang="ru-RU" sz="3000" dirty="0" smtClean="0"/>
              <a:t>развлекательные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ru-RU" sz="3000" dirty="0" smtClean="0"/>
              <a:t>мероприятия</a:t>
            </a:r>
            <a:endParaRPr lang="ru-RU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69039"/>
            <a:ext cx="7488832" cy="333316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Летние лагеря при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University of British Columbia (UBC)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University of Toronto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University of Victoria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Летние лагеря 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Майами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Гавайи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Малибу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Лос-Анджелесе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Сан-Франциско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Нью-Йорке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Летние лагеря при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Brighton University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Kings Oxford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Solent University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Southampton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St Dunstan’s College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University of Nottingham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Великобритания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u="sng" dirty="0" smtClean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Летний лагерь в Германии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Берлин, Фанкфурт-на-Майне, Мюнхен, Потсдам, 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Аугсбург, Кёльн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Нюрнберг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среди прочих;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Летние лагеря в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Барселоне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Париже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Монтрё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на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Мальте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60" descr="logo.png">
            <a:hlinkClick r:id="rId21"/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8" name="Picture 30" descr="PPP_ISYMB_CLP_Information_Blue.png"/>
          <p:cNvPicPr>
            <a:picLocks noChangeAspect="1"/>
          </p:cNvPicPr>
          <p:nvPr/>
        </p:nvPicPr>
        <p:blipFill>
          <a:blip r:embed="rId2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1" descr="PPP_ISYMB_CLP_Mail_Blue.png"/>
          <p:cNvPicPr>
            <a:picLocks noChangeAspect="1"/>
          </p:cNvPicPr>
          <p:nvPr/>
        </p:nvPicPr>
        <p:blipFill>
          <a:blip r:embed="rId2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PPP_ISYMB_CLP_Phone_Blue.png"/>
          <p:cNvPicPr>
            <a:picLocks noChangeAspect="1"/>
          </p:cNvPicPr>
          <p:nvPr/>
        </p:nvPicPr>
        <p:blipFill>
          <a:blip r:embed="rId2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2459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1792" cy="86409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000" dirty="0"/>
              <a:t>Английский + академические предметы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175" y="1772816"/>
            <a:ext cx="7465233" cy="299129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Математика 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St Johnsbury Academy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Морская биология, астрономия, геометрия, история, алгебра и тригонометрия в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Hawaii Preparatory Academy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Естественные науки, инженерия, экономика, международная торговля, психология, политические науки и юриспруденция 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University of Toronto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Математика, история, бизнес, психология и физика в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Bellerbys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College, Preparation for University Education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Великобритания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Академические предметы в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Сиднее, Австралия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1" name="Picture 60" descr="logo.png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8" name="Picture 30" descr="PPP_ISYMB_CLP_Information_Blue.png"/>
          <p:cNvPicPr>
            <a:picLocks noChangeAspect="1"/>
          </p:cNvPicPr>
          <p:nvPr/>
        </p:nvPicPr>
        <p:blipFill>
          <a:blip r:embed="rId10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1" descr="PPP_ISYMB_CLP_Mail_Blue.png"/>
          <p:cNvPicPr>
            <a:picLocks noChangeAspect="1"/>
          </p:cNvPicPr>
          <p:nvPr/>
        </p:nvPicPr>
        <p:blipFill>
          <a:blip r:embed="rId11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PPP_ISYMB_CLP_Phone_Blue.png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201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99263"/>
            <a:ext cx="7509420" cy="79208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000" dirty="0"/>
              <a:t>Английский + подготовка к экзаменам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820" y="1844824"/>
            <a:ext cx="7190556" cy="32403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Подготовка к SAT в </a:t>
            </a:r>
            <a:r>
              <a:rPr lang="ru-RU" sz="14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CATs </a:t>
            </a:r>
            <a:r>
              <a:rPr lang="ru-RU" sz="1400" u="sng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Academy</a:t>
            </a:r>
            <a:r>
              <a:rPr lang="ru-RU" sz="14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ru-RU" sz="1400" u="sng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Boston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Hawaii Preparatory Academy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4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Подготовка к 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SAT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TOEFL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University of California Los Angeles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Massachusetts Institute of Technology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Grier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School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Подготовка к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IELTS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TOEFL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University of Toronto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Академическая подготовка в Bodwell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High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School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Подготовка к IB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Diploma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 недельный тур по топовым университетам Канады и США (Лига Плюща) 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Ashbury College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Интенсивная (40 часов в неделю) программа языковой и академической подготовки в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Fulford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 Academy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150000"/>
              </a:lnSpc>
            </a:pP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60" descr="logo.png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8" name="Picture 30" descr="PPP_ISYMB_CLP_Information_Blue.png"/>
          <p:cNvPicPr>
            <a:picLocks noChangeAspect="1"/>
          </p:cNvPicPr>
          <p:nvPr/>
        </p:nvPicPr>
        <p:blipFill>
          <a:blip r:embed="rId1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1" descr="PPP_ISYMB_CLP_Mail_Blue.png"/>
          <p:cNvPicPr>
            <a:picLocks noChangeAspect="1"/>
          </p:cNvPicPr>
          <p:nvPr/>
        </p:nvPicPr>
        <p:blipFill>
          <a:blip r:embed="rId1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PPP_ISYMB_CLP_Phone_Blue.png"/>
          <p:cNvPicPr>
            <a:picLocks noChangeAspect="1"/>
          </p:cNvPicPr>
          <p:nvPr/>
        </p:nvPicPr>
        <p:blipFill>
          <a:blip r:embed="rId1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6493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627268" cy="79208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000" dirty="0"/>
              <a:t>Английский язык + </a:t>
            </a:r>
            <a:r>
              <a:rPr lang="ru-RU" sz="3000" dirty="0" smtClean="0"/>
              <a:t>спорт и творчество</a:t>
            </a:r>
            <a:endParaRPr lang="ru-RU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844824"/>
            <a:ext cx="7627268" cy="30243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Английский + дайвинг 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Hawaii Preparatory Academy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Музыка в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St. Michaels University School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Английский + хоккей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Канаде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Искусство, кино, фотография, творческая мастерская, плавание и спортивные игры в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Bellerbys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College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Великобритания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Английский + большой теннис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 английский + фехтование в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King`s School,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Canterbury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Великобритания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Английский + футбол с тренерами ФК Арсенал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Cheltenham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Великобритания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11" name="Picture 60" descr="logo.png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8" name="Picture 30" descr="PPP_ISYMB_CLP_Information_Blue.png"/>
          <p:cNvPicPr>
            <a:picLocks noChangeAspect="1"/>
          </p:cNvPicPr>
          <p:nvPr/>
        </p:nvPicPr>
        <p:blipFill>
          <a:blip r:embed="rId10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1" descr="PPP_ISYMB_CLP_Mail_Blue.png"/>
          <p:cNvPicPr>
            <a:picLocks noChangeAspect="1"/>
          </p:cNvPicPr>
          <p:nvPr/>
        </p:nvPicPr>
        <p:blipFill>
          <a:blip r:embed="rId11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PPP_ISYMB_CLP_Phone_Blue.png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037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377863"/>
            <a:ext cx="5760640" cy="864185"/>
          </a:xfrm>
        </p:spPr>
        <p:txBody>
          <a:bodyPr/>
          <a:lstStyle/>
          <a:p>
            <a:pPr algn="ctr"/>
            <a:r>
              <a:rPr lang="ru-RU" sz="3000" dirty="0" smtClean="0"/>
              <a:t>Видео летних программ при учебных заведениях:</a:t>
            </a:r>
            <a:endParaRPr lang="en-US" sz="3000" dirty="0"/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1187624" y="1844824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University of Toronto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hlinkClick r:id="rId4"/>
          </p:cNvPr>
          <p:cNvSpPr txBox="1"/>
          <p:nvPr/>
        </p:nvSpPr>
        <p:spPr>
          <a:xfrm>
            <a:off x="1187624" y="2441934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Grier School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hlinkClick r:id="rId5"/>
          </p:cNvPr>
          <p:cNvSpPr txBox="1"/>
          <p:nvPr/>
        </p:nvSpPr>
        <p:spPr>
          <a:xfrm>
            <a:off x="1184690" y="3025791"/>
            <a:ext cx="4755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Fulford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Academy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6"/>
          </p:cNvPr>
          <p:cNvSpPr txBox="1"/>
          <p:nvPr/>
        </p:nvSpPr>
        <p:spPr>
          <a:xfrm>
            <a:off x="1168130" y="3626440"/>
            <a:ext cx="4844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Kings Education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7"/>
          </p:cNvPr>
          <p:cNvSpPr txBox="1"/>
          <p:nvPr/>
        </p:nvSpPr>
        <p:spPr>
          <a:xfrm>
            <a:off x="1186984" y="4211796"/>
            <a:ext cx="352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Hawaii Preparatory Academy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60" descr="logo.png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9" name="Picture 30" descr="PPP_ISYMB_CLP_Information_Blue.png"/>
          <p:cNvPicPr>
            <a:picLocks noChangeAspect="1"/>
          </p:cNvPicPr>
          <p:nvPr/>
        </p:nvPicPr>
        <p:blipFill>
          <a:blip r:embed="rId10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1" descr="PPP_ISYMB_CLP_Mail_Blue.png"/>
          <p:cNvPicPr>
            <a:picLocks noChangeAspect="1"/>
          </p:cNvPicPr>
          <p:nvPr/>
        </p:nvPicPr>
        <p:blipFill>
          <a:blip r:embed="rId11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PPP_ISYMB_CLP_Phone_Blue.png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1187624" y="479715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  <a:hlinkClick r:id="rId13"/>
              </a:rPr>
              <a:t>St. Giles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194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9" name="Picture 30" descr="PPP_ISYMB_CLP_Information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691680" y="1052736"/>
            <a:ext cx="55290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ea typeface="Cambria Math" panose="02040503050406030204" pitchFamily="18" charset="0"/>
              </a:rPr>
              <a:t>СПАСИБО ЗА ВНИМАНИЕ!!!</a:t>
            </a:r>
            <a:endParaRPr lang="ru-RU" sz="3000" b="1" dirty="0">
              <a:solidFill>
                <a:srgbClr val="C00000"/>
              </a:solidFill>
              <a:ea typeface="Cambria Math" panose="0204050305040603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784754"/>
            <a:ext cx="3512566" cy="27679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114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052736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Бюро международных образовательных программ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dirty="0" smtClean="0"/>
              <a:t>«</a:t>
            </a:r>
            <a:r>
              <a:rPr lang="ru-RU" sz="3200" dirty="0"/>
              <a:t>Прямой разговор»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03153" y="2636912"/>
            <a:ext cx="3779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Без посредников и накруток;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3153" y="3055087"/>
            <a:ext cx="3779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По ценам учебных заведений;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03154" y="3489522"/>
            <a:ext cx="33877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>
                <a:solidFill>
                  <a:srgbClr val="000000"/>
                </a:solidFill>
              </a:rPr>
              <a:t> Индивидуальный подход;</a:t>
            </a:r>
            <a:endParaRPr lang="en-US" altLang="ru-RU" sz="180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003154" y="3983329"/>
            <a:ext cx="41449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Качественное обслуживание;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03153" y="4452064"/>
            <a:ext cx="3245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</a:t>
            </a:r>
            <a:r>
              <a:rPr lang="ru-RU" altLang="ru-RU" sz="1800" dirty="0" smtClean="0">
                <a:solidFill>
                  <a:srgbClr val="000000"/>
                </a:solidFill>
              </a:rPr>
              <a:t>Гибкая </a:t>
            </a:r>
            <a:r>
              <a:rPr lang="ru-RU" altLang="ru-RU" sz="1800" dirty="0">
                <a:solidFill>
                  <a:srgbClr val="000000"/>
                </a:solidFill>
              </a:rPr>
              <a:t>система скидок;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003154" y="4910078"/>
            <a:ext cx="56856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95% довольных клиентов обращаются снова.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003154" y="1700808"/>
            <a:ext cx="40824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Работаем для Вас с 1990 года;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03153" y="2158919"/>
            <a:ext cx="67318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rgbClr val="000000"/>
                </a:solidFill>
              </a:rPr>
              <a:t> Полное сопровождение: зачисление, проживание, виза;</a:t>
            </a:r>
            <a:endParaRPr lang="en-US" altLang="ru-RU" sz="1800" dirty="0">
              <a:solidFill>
                <a:srgbClr val="000000"/>
              </a:solidFill>
            </a:endParaRPr>
          </a:p>
        </p:txBody>
      </p:sp>
      <p:pic>
        <p:nvPicPr>
          <p:cNvPr id="37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46" name="Picture 30" descr="PPP_ISYMB_CLP_Information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31" descr="PPP_ISYMB_CLP_Mail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32" descr="PPP_ISYMB_CLP_Phone_Blue.png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0889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49753"/>
            <a:ext cx="7886700" cy="598992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ea typeface="Cambria Math" panose="02040503050406030204" pitchFamily="18" charset="0"/>
              </a:rPr>
              <a:t>Услуги «под ключ»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342676"/>
            <a:ext cx="7725643" cy="368051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стратегии образования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несколько лет от школы, языковых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курсов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магистратуры;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Подбор учебного заведения и программы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 хорошей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репутацией в соответствии с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финансовыми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возможностями и способностями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обучению в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стране, которая будет предпочтительна;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Осуществление процедуры зачисления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учебное заведение;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Оформление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медицинской страховки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, визы и подготовка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интервью в посольстве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Бронирование проживания, авиабилета, трансферов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 месту обучения 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проживания и обратно;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 вопросов связанных с опекунством для несовершеннолетних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Кураторство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течение периода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обучения за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рубежом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случае необходимости;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необходимых консультаций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перед отправкой клиента за рубеж;</a:t>
            </a: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Помощь в переводе в другое учебное заведение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случае необходимости.</a:t>
            </a:r>
          </a:p>
        </p:txBody>
      </p:sp>
      <p:pic>
        <p:nvPicPr>
          <p:cNvPr id="20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9" name="Picture 30" descr="PPP_ISYMB_CLP_Information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4850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8965"/>
            <a:ext cx="7886700" cy="598992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ea typeface="Cambria Math" panose="02040503050406030204" pitchFamily="18" charset="0"/>
              </a:rPr>
              <a:t>В курсе событий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54524"/>
            <a:ext cx="7776864" cy="3558652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  <a:spcBef>
                <a:spcPct val="0"/>
              </a:spcBef>
            </a:pP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Мы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проводим </a:t>
            </a: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открытые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семинары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 участием студентов и их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родителей, </a:t>
            </a:r>
          </a:p>
          <a:p>
            <a:pPr marL="0" indent="0" algn="just">
              <a:lnSpc>
                <a:spcPct val="200000"/>
              </a:lnSpc>
              <a:spcBef>
                <a:spcPct val="0"/>
              </a:spcBef>
              <a:buNone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представителей зарубежных учебных заведений и посольств: </a:t>
            </a: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«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Календарь событий</a:t>
            </a: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»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  <a:spcBef>
                <a:spcPct val="0"/>
              </a:spcBef>
            </a:pP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 всегда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первыми узнаёте достоверную информацию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 изменениях в рейтингах, вступительных требованиях, политике учебных заведений, визовом режиме и </a:t>
            </a:r>
            <a:endParaRPr lang="ru-RU" alt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200000"/>
              </a:lnSpc>
              <a:spcBef>
                <a:spcPct val="0"/>
              </a:spcBef>
              <a:buNone/>
            </a:pP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об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успехах выпускников из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отзывов студентов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публикаций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новостей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нашем </a:t>
            </a:r>
            <a:endParaRPr lang="ru-RU" alt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200000"/>
              </a:lnSpc>
              <a:spcBef>
                <a:spcPct val="0"/>
              </a:spcBef>
              <a:buNone/>
            </a:pP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сайте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 в социальных 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сетях: </a:t>
            </a:r>
            <a:r>
              <a:rPr lang="en-US" altLang="ru-RU" sz="1400" b="1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Facebook</a:t>
            </a: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en-US" altLang="ru-RU" sz="1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Vkontakte</a:t>
            </a: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en-US" altLang="ru-RU" sz="1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Youtube</a:t>
            </a: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altLang="ru-RU" sz="1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Инстаграм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200000"/>
              </a:lnSpc>
              <a:spcBef>
                <a:spcPct val="0"/>
              </a:spcBef>
            </a:pP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 напоследок, мы всегда радуем наших клиентов эксклюзивными предложениями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lnSpc>
                <a:spcPct val="200000"/>
              </a:lnSpc>
              <a:spcBef>
                <a:spcPct val="0"/>
              </a:spcBef>
              <a:buNone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гибкими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скидками и приятными </a:t>
            </a: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бонусами: </a:t>
            </a:r>
            <a:r>
              <a:rPr lang="ru-RU" altLang="ru-RU" sz="1400" b="1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«Акции»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60" descr="logo.png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9" name="Picture 30" descr="PPP_ISYMB_CLP_Information_Blue.png"/>
          <p:cNvPicPr>
            <a:picLocks noChangeAspect="1"/>
          </p:cNvPicPr>
          <p:nvPr/>
        </p:nvPicPr>
        <p:blipFill>
          <a:blip r:embed="rId1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1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15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21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895" y="349160"/>
            <a:ext cx="7520209" cy="598992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ea typeface="Cambria Math" panose="02040503050406030204" pitchFamily="18" charset="0"/>
              </a:rPr>
              <a:t>Процесс оформления и документы</a:t>
            </a:r>
          </a:p>
        </p:txBody>
      </p:sp>
      <p:sp>
        <p:nvSpPr>
          <p:cNvPr id="21" name="Content Placeholder 4"/>
          <p:cNvSpPr txBox="1">
            <a:spLocks/>
          </p:cNvSpPr>
          <p:nvPr/>
        </p:nvSpPr>
        <p:spPr bwMode="auto">
          <a:xfrm>
            <a:off x="436707" y="1392243"/>
            <a:ext cx="4568039" cy="156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85763" indent="-385763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sz="1400" b="1" kern="0" dirty="0">
                <a:latin typeface="Arial" panose="020B0604020202020204" pitchFamily="34" charset="0"/>
                <a:cs typeface="Arial" panose="020B0604020202020204" pitchFamily="34" charset="0"/>
              </a:rPr>
              <a:t>Оформление на программу: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>
                <a:latin typeface="Arial" panose="020B0604020202020204" pitchFamily="34" charset="0"/>
                <a:cs typeface="Arial" panose="020B0604020202020204" pitchFamily="34" charset="0"/>
              </a:rPr>
              <a:t>Подача заявки</a:t>
            </a:r>
            <a:r>
              <a:rPr lang="ru-RU" altLang="ru-RU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Копия заграничного паспорта;</a:t>
            </a:r>
            <a:endParaRPr lang="ru-RU" altLang="ru-RU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ru-RU" altLang="ru-RU" sz="1400" dirty="0"/>
              <a:t>Оплата регистрационного сбора/депозита</a:t>
            </a:r>
            <a:r>
              <a:rPr lang="ru-RU" altLang="ru-RU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Оплата программы после получения визы;</a:t>
            </a:r>
          </a:p>
          <a:p>
            <a:pPr lvl="1">
              <a:lnSpc>
                <a:spcPct val="90000"/>
              </a:lnSpc>
              <a:defRPr/>
            </a:pPr>
            <a:r>
              <a:rPr lang="ru-RU" altLang="ru-RU" sz="14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Тест на знание английского/интервью*. </a:t>
            </a:r>
            <a:endParaRPr lang="en-US" altLang="ru-RU" sz="1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284984"/>
            <a:ext cx="2900958" cy="17338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Content Placeholder 4"/>
          <p:cNvSpPr txBox="1">
            <a:spLocks/>
          </p:cNvSpPr>
          <p:nvPr/>
        </p:nvSpPr>
        <p:spPr bwMode="auto">
          <a:xfrm>
            <a:off x="4932040" y="1376243"/>
            <a:ext cx="3800573" cy="176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AutoNum type="arabicPeriod" startAt="2"/>
            </a:pPr>
            <a:r>
              <a:rPr lang="ru-RU" altLang="ru-RU" sz="1400" b="1" dirty="0"/>
              <a:t>Оформление на визу: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Заполнение опросника;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Сбор необходимых документов; 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Оплата визового сбора;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Запись на </a:t>
            </a:r>
            <a:r>
              <a:rPr lang="ru-RU" altLang="ru-RU" sz="1400" dirty="0" smtClean="0"/>
              <a:t>собеседование*;</a:t>
            </a:r>
            <a:endParaRPr lang="ru-RU" altLang="ru-RU" sz="1400" dirty="0"/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Подготовка к </a:t>
            </a:r>
            <a:r>
              <a:rPr lang="ru-RU" altLang="ru-RU" sz="1400" dirty="0" smtClean="0"/>
              <a:t>собеседованию;*</a:t>
            </a:r>
            <a:endParaRPr lang="ru-RU" altLang="ru-RU" sz="1400" dirty="0"/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Прохождение </a:t>
            </a:r>
            <a:r>
              <a:rPr lang="ru-RU" altLang="ru-RU" sz="1400" dirty="0" smtClean="0"/>
              <a:t>собеседования*. </a:t>
            </a:r>
            <a:endParaRPr lang="en-US" altLang="ru-RU" sz="1400" dirty="0"/>
          </a:p>
        </p:txBody>
      </p:sp>
      <p:sp>
        <p:nvSpPr>
          <p:cNvPr id="24" name="Content Placeholder 4"/>
          <p:cNvSpPr txBox="1">
            <a:spLocks/>
          </p:cNvSpPr>
          <p:nvPr/>
        </p:nvSpPr>
        <p:spPr bwMode="auto">
          <a:xfrm>
            <a:off x="3923928" y="3645024"/>
            <a:ext cx="4659397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AutoNum type="arabicPeriod" startAt="3"/>
            </a:pPr>
            <a:r>
              <a:rPr lang="ru-RU" altLang="ru-RU" sz="1400" b="1" dirty="0"/>
              <a:t>Оформление размещения/проживания: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Подача заявки;</a:t>
            </a:r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Оплата регистрационного сбора/депозита; </a:t>
            </a:r>
            <a:endParaRPr lang="ru-RU" altLang="ru-RU" sz="1400" dirty="0" smtClean="0"/>
          </a:p>
          <a:p>
            <a:pPr lvl="1">
              <a:lnSpc>
                <a:spcPct val="90000"/>
              </a:lnSpc>
            </a:pPr>
            <a:r>
              <a:rPr lang="ru-RU" altLang="ru-RU" sz="1400" dirty="0" smtClean="0"/>
              <a:t>Оплата проживания после получения визы;</a:t>
            </a:r>
            <a:endParaRPr lang="ru-RU" altLang="ru-RU" sz="1400" dirty="0"/>
          </a:p>
          <a:p>
            <a:pPr lvl="1">
              <a:lnSpc>
                <a:spcPct val="90000"/>
              </a:lnSpc>
            </a:pPr>
            <a:r>
              <a:rPr lang="ru-RU" altLang="ru-RU" sz="1400" dirty="0"/>
              <a:t>Оформление трансфера от аэропорта. </a:t>
            </a:r>
            <a:endParaRPr lang="en-US" altLang="ru-RU" sz="1400" dirty="0"/>
          </a:p>
        </p:txBody>
      </p:sp>
      <p:pic>
        <p:nvPicPr>
          <p:cNvPr id="27" name="Picture 60" descr="logo.png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82748" y="6595093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40" name="Picture 30" descr="PPP_ISYMB_CLP_Information_Blue.png"/>
          <p:cNvPicPr>
            <a:picLocks noChangeAspect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31" descr="PPP_ISYMB_CLP_Mail_Blue.png"/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32" descr="PPP_ISYMB_CLP_Phone_Blue.png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Прямоугольник 42"/>
          <p:cNvSpPr/>
          <p:nvPr/>
        </p:nvSpPr>
        <p:spPr>
          <a:xfrm>
            <a:off x="4041157" y="5054987"/>
            <a:ext cx="132817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000" b="1" dirty="0" smtClean="0"/>
              <a:t>*</a:t>
            </a:r>
            <a:r>
              <a:rPr lang="ru-RU" sz="1000" dirty="0" smtClean="0"/>
              <a:t>Где применимо.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39699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0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5" name="TextBox 14"/>
          <p:cNvSpPr txBox="1"/>
          <p:nvPr/>
        </p:nvSpPr>
        <p:spPr>
          <a:xfrm>
            <a:off x="503548" y="1268760"/>
            <a:ext cx="8136904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spc="450" dirty="0">
                <a:solidFill>
                  <a:srgbClr val="003399"/>
                </a:solidFill>
              </a:rPr>
              <a:t>“</a:t>
            </a:r>
            <a:r>
              <a:rPr lang="en-US" sz="3600" b="1" spc="450" dirty="0" smtClean="0">
                <a:solidFill>
                  <a:srgbClr val="C00000"/>
                </a:solidFill>
              </a:rPr>
              <a:t>U S</a:t>
            </a:r>
            <a:r>
              <a:rPr lang="en-US" sz="3600" b="1" spc="450" dirty="0" smtClean="0">
                <a:solidFill>
                  <a:srgbClr val="003399"/>
                </a:solidFill>
              </a:rPr>
              <a:t>tudy </a:t>
            </a:r>
            <a:r>
              <a:rPr lang="en-US" sz="3600" b="1" spc="450" dirty="0" smtClean="0">
                <a:solidFill>
                  <a:srgbClr val="C00000"/>
                </a:solidFill>
              </a:rPr>
              <a:t>A</a:t>
            </a:r>
            <a:r>
              <a:rPr lang="en-US" sz="3600" b="1" spc="450" dirty="0" smtClean="0">
                <a:solidFill>
                  <a:srgbClr val="003399"/>
                </a:solidFill>
              </a:rPr>
              <a:t>broad”</a:t>
            </a:r>
            <a:endParaRPr lang="ru-RU" sz="3600" b="1" spc="450" dirty="0" smtClean="0">
              <a:solidFill>
                <a:srgbClr val="00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 spc="450" dirty="0" smtClean="0">
              <a:solidFill>
                <a:srgbClr val="00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b="1" spc="450" dirty="0" smtClean="0">
                <a:solidFill>
                  <a:srgbClr val="003399"/>
                </a:solidFill>
              </a:rPr>
              <a:t> </a:t>
            </a:r>
            <a:endParaRPr lang="ru-RU" sz="2400" b="1" spc="450" dirty="0">
              <a:solidFill>
                <a:srgbClr val="00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000" b="1" spc="225" dirty="0">
                <a:solidFill>
                  <a:srgbClr val="003399"/>
                </a:solidFill>
              </a:rPr>
              <a:t>ГЛАВНЫЙ ПРИЗ – </a:t>
            </a:r>
            <a:r>
              <a:rPr lang="ru-RU" sz="3000" b="1" spc="225" dirty="0">
                <a:solidFill>
                  <a:srgbClr val="C00000"/>
                </a:solidFill>
              </a:rPr>
              <a:t>ПОЕЗДКА В </a:t>
            </a:r>
            <a:r>
              <a:rPr lang="ru-RU" sz="3000" b="1" spc="225" dirty="0" smtClean="0">
                <a:solidFill>
                  <a:srgbClr val="C00000"/>
                </a:solidFill>
              </a:rPr>
              <a:t>США</a:t>
            </a:r>
            <a:r>
              <a:rPr lang="ru-RU" sz="3000" b="1" spc="225" dirty="0" smtClean="0">
                <a:solidFill>
                  <a:srgbClr val="003399"/>
                </a:solidFill>
              </a:rPr>
              <a:t>!</a:t>
            </a:r>
            <a:endParaRPr lang="ru-RU" sz="3000" b="1" spc="225" dirty="0">
              <a:solidFill>
                <a:srgbClr val="003399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9" name="Picture 30" descr="PPP_ISYMB_CLP_Information_Blue.png"/>
          <p:cNvPicPr>
            <a:picLocks noChangeAspect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655977" y="344344"/>
            <a:ext cx="58320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>
                <a:ea typeface="Cambria Math" panose="02040503050406030204" pitchFamily="18" charset="0"/>
              </a:rPr>
              <a:t>Конкурс в социальных сетях!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15434" y="3604477"/>
            <a:ext cx="1438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direct_talk</a:t>
            </a:r>
            <a:endParaRPr lang="ru-RU" sz="20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503385"/>
            <a:ext cx="515242" cy="51524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7" y="3501008"/>
            <a:ext cx="516976" cy="51697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501008"/>
            <a:ext cx="503197" cy="503197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1258773" y="3602391"/>
            <a:ext cx="1864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directtalk.edu</a:t>
            </a:r>
            <a:endParaRPr lang="ru-RU" sz="20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197376" y="3594766"/>
            <a:ext cx="13295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/>
              <a:t>directtalk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55576" y="450912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  <a:hlinkClick r:id="rId10"/>
              </a:rPr>
              <a:t>Подробнее о конкурсе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4008" y="450912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  <a:hlinkClick r:id="rId11"/>
              </a:rPr>
              <a:t>Положение о конкурсе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162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27412"/>
            <a:ext cx="6172200" cy="864185"/>
          </a:xfrm>
        </p:spPr>
        <p:txBody>
          <a:bodyPr/>
          <a:lstStyle/>
          <a:p>
            <a:pPr algn="ctr"/>
            <a:r>
              <a:rPr lang="ru-RU" sz="3000" dirty="0" smtClean="0"/>
              <a:t>Круглогодичные курсы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33962"/>
            <a:ext cx="7488832" cy="36232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Возраст: 18+, 16+ (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homestay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14+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Истборн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Лондон, Сидней)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Географический охват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Австралия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Австрия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Великобритания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Германия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Ирландия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Испания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Италия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Канада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Мальта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Новая Зеландия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| 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США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Франция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Локации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университеты и языковые школы;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Типы языковых программ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стандартный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деловой, академический и подготовка к международным языковым экзаменам (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TOEFL, IELTS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т.д.)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Уровень английского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языка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от начального до продвинутого;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Стоимость: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500-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3000 в неделю (обучение, проживание, питание).</a:t>
            </a:r>
          </a:p>
        </p:txBody>
      </p:sp>
      <p:pic>
        <p:nvPicPr>
          <p:cNvPr id="13" name="Picture 60" descr="logo.png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19" name="Picture 30" descr="PPP_ISYMB_CLP_Information_Blue.png"/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1" descr="PPP_ISYMB_CLP_Mail_Blue.png"/>
          <p:cNvPicPr>
            <a:picLocks noChangeAspect="1"/>
          </p:cNvPicPr>
          <p:nvPr/>
        </p:nvPicPr>
        <p:blipFill>
          <a:blip r:embed="rId7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PPP_ISYMB_CLP_Phone_Blue.png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1807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80794" y="332656"/>
            <a:ext cx="7914379" cy="1767977"/>
          </a:xfrm>
        </p:spPr>
        <p:txBody>
          <a:bodyPr/>
          <a:lstStyle/>
          <a:p>
            <a:pPr algn="ctr"/>
            <a:r>
              <a:rPr lang="ru-RU" altLang="ru-RU" sz="3000" dirty="0" smtClean="0"/>
              <a:t>Требования </a:t>
            </a:r>
            <a:r>
              <a:rPr lang="ru-RU" altLang="ru-RU" sz="3000" dirty="0"/>
              <a:t>к уровню владения языком для поступающих на </a:t>
            </a:r>
            <a:r>
              <a:rPr lang="ru-RU" altLang="ru-RU" sz="3000" dirty="0" smtClean="0"/>
              <a:t/>
            </a:r>
            <a:br>
              <a:rPr lang="ru-RU" altLang="ru-RU" sz="3000" dirty="0" smtClean="0"/>
            </a:br>
            <a:r>
              <a:rPr lang="ru-RU" altLang="ru-RU" sz="3000" dirty="0" smtClean="0"/>
              <a:t>соответствующие </a:t>
            </a:r>
            <a:r>
              <a:rPr lang="ru-RU" altLang="ru-RU" sz="3000" dirty="0"/>
              <a:t>языковые </a:t>
            </a:r>
            <a:r>
              <a:rPr lang="ru-RU" altLang="ru-RU" sz="3000" dirty="0" smtClean="0"/>
              <a:t>курсы</a:t>
            </a:r>
            <a:endParaRPr lang="ru-RU" altLang="ru-RU" sz="3000" dirty="0"/>
          </a:p>
        </p:txBody>
      </p:sp>
      <p:graphicFrame>
        <p:nvGraphicFramePr>
          <p:cNvPr id="1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74578741"/>
              </p:ext>
            </p:extLst>
          </p:nvPr>
        </p:nvGraphicFramePr>
        <p:xfrm>
          <a:off x="409958" y="3027872"/>
          <a:ext cx="8338506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73" name="TextBox 14"/>
          <p:cNvSpPr txBox="1">
            <a:spLocks noChangeArrowheads="1"/>
          </p:cNvSpPr>
          <p:nvPr/>
        </p:nvSpPr>
        <p:spPr bwMode="auto">
          <a:xfrm>
            <a:off x="986022" y="3573747"/>
            <a:ext cx="18891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1450" indent="-171450">
              <a:spcBef>
                <a:spcPct val="0"/>
              </a:spcBef>
            </a:pPr>
            <a:r>
              <a:rPr lang="ru-RU" altLang="ru-RU" sz="1200" dirty="0">
                <a:solidFill>
                  <a:srgbClr val="00B050"/>
                </a:solidFill>
              </a:rPr>
              <a:t>Начальный</a:t>
            </a:r>
            <a:r>
              <a:rPr lang="ru-RU" altLang="ru-RU" sz="1200" dirty="0">
                <a:solidFill>
                  <a:srgbClr val="422C16"/>
                </a:solidFill>
              </a:rPr>
              <a:t>, </a:t>
            </a:r>
            <a:endParaRPr lang="ru-RU" altLang="ru-RU" sz="1200" dirty="0" smtClean="0">
              <a:solidFill>
                <a:srgbClr val="422C16"/>
              </a:solidFill>
            </a:endParaRPr>
          </a:p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0070C0"/>
                </a:solidFill>
              </a:rPr>
              <a:t>Средний</a:t>
            </a:r>
            <a:r>
              <a:rPr lang="ru-RU" altLang="ru-RU" sz="1200" dirty="0" smtClean="0">
                <a:solidFill>
                  <a:srgbClr val="422C16"/>
                </a:solidFill>
              </a:rPr>
              <a:t>, </a:t>
            </a:r>
          </a:p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FF0000"/>
                </a:solidFill>
              </a:rPr>
              <a:t>Продвинутый.</a:t>
            </a:r>
            <a:endParaRPr lang="ru-RU" altLang="ru-RU" sz="1200" dirty="0"/>
          </a:p>
        </p:txBody>
      </p:sp>
      <p:sp>
        <p:nvSpPr>
          <p:cNvPr id="15374" name="TextBox 15"/>
          <p:cNvSpPr txBox="1">
            <a:spLocks noChangeArrowheads="1"/>
          </p:cNvSpPr>
          <p:nvPr/>
        </p:nvSpPr>
        <p:spPr bwMode="auto">
          <a:xfrm>
            <a:off x="2748571" y="3342915"/>
            <a:ext cx="14811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0070C0"/>
                </a:solidFill>
              </a:rPr>
              <a:t>Средний,</a:t>
            </a:r>
          </a:p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FF0000"/>
                </a:solidFill>
              </a:rPr>
              <a:t>Продвинутый</a:t>
            </a:r>
            <a:endParaRPr lang="ru-RU" altLang="ru-RU" sz="1200" dirty="0"/>
          </a:p>
        </p:txBody>
      </p:sp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4442406" y="2881250"/>
            <a:ext cx="14811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0070C0"/>
                </a:solidFill>
              </a:rPr>
              <a:t>Средний,</a:t>
            </a:r>
          </a:p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FF0000"/>
                </a:solidFill>
              </a:rPr>
              <a:t>Продвинутый</a:t>
            </a:r>
            <a:endParaRPr lang="ru-RU" altLang="ru-RU" sz="1200" dirty="0"/>
          </a:p>
        </p:txBody>
      </p:sp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6314614" y="2492896"/>
            <a:ext cx="14811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0070C0"/>
                </a:solidFill>
              </a:rPr>
              <a:t>Средний,</a:t>
            </a:r>
          </a:p>
          <a:p>
            <a:pPr marL="171450" indent="-171450">
              <a:spcBef>
                <a:spcPct val="0"/>
              </a:spcBef>
            </a:pPr>
            <a:r>
              <a:rPr lang="ru-RU" altLang="ru-RU" sz="1200" dirty="0" smtClean="0">
                <a:solidFill>
                  <a:srgbClr val="FF0000"/>
                </a:solidFill>
              </a:rPr>
              <a:t>Продвинутый</a:t>
            </a:r>
            <a:endParaRPr lang="ru-RU" altLang="ru-RU" sz="1200" dirty="0"/>
          </a:p>
        </p:txBody>
      </p:sp>
      <p:pic>
        <p:nvPicPr>
          <p:cNvPr id="23" name="Picture 60" descr="logo.png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29" name="Picture 30" descr="PPP_ISYMB_CLP_Information_Blue.png"/>
          <p:cNvPicPr>
            <a:picLocks noChangeAspect="1"/>
          </p:cNvPicPr>
          <p:nvPr/>
        </p:nvPicPr>
        <p:blipFill>
          <a:blip r:embed="rId10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1" descr="PPP_ISYMB_CLP_Mail_Blue.png"/>
          <p:cNvPicPr>
            <a:picLocks noChangeAspect="1"/>
          </p:cNvPicPr>
          <p:nvPr/>
        </p:nvPicPr>
        <p:blipFill>
          <a:blip r:embed="rId11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PPP_ISYMB_CLP_Phone_Blue.png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3930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786947" y="325509"/>
            <a:ext cx="7452320" cy="1052736"/>
          </a:xfrm>
        </p:spPr>
        <p:txBody>
          <a:bodyPr/>
          <a:lstStyle/>
          <a:p>
            <a:pPr algn="ctr" eaLnBrk="1" hangingPunct="1"/>
            <a:r>
              <a:rPr lang="ru-RU" altLang="ru-RU" sz="3000" dirty="0" smtClean="0"/>
              <a:t>Стоимость (в неделю)</a:t>
            </a:r>
            <a:br>
              <a:rPr lang="ru-RU" altLang="ru-RU" sz="3000" dirty="0" smtClean="0"/>
            </a:br>
            <a:r>
              <a:rPr lang="ru-RU" altLang="ru-RU" sz="3000" dirty="0" smtClean="0"/>
              <a:t>обучения, проживания и питания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67175" y="6554788"/>
            <a:ext cx="1392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200" kern="0" dirty="0">
                <a:solidFill>
                  <a:schemeClr val="bg1"/>
                </a:solidFill>
              </a:rPr>
              <a:t>+7 495 995 95 14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681663" y="6554788"/>
            <a:ext cx="1698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kern="0" dirty="0">
                <a:solidFill>
                  <a:schemeClr val="bg1"/>
                </a:solidFill>
              </a:rPr>
              <a:t>seminar@directtalk.ru</a:t>
            </a: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="" xmlns:p14="http://schemas.microsoft.com/office/powerpoint/2010/main" val="3930624464"/>
              </p:ext>
            </p:extLst>
          </p:nvPr>
        </p:nvGraphicFramePr>
        <p:xfrm>
          <a:off x="611560" y="4083630"/>
          <a:ext cx="1828800" cy="61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1" name="Схема 20"/>
          <p:cNvGraphicFramePr/>
          <p:nvPr>
            <p:extLst>
              <p:ext uri="{D42A27DB-BD31-4B8C-83A1-F6EECF244321}">
                <p14:modId xmlns="" xmlns:p14="http://schemas.microsoft.com/office/powerpoint/2010/main" val="4017019568"/>
              </p:ext>
            </p:extLst>
          </p:nvPr>
        </p:nvGraphicFramePr>
        <p:xfrm>
          <a:off x="2440360" y="4132422"/>
          <a:ext cx="1828800" cy="61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="" xmlns:p14="http://schemas.microsoft.com/office/powerpoint/2010/main" val="2265150067"/>
              </p:ext>
            </p:extLst>
          </p:nvPr>
        </p:nvGraphicFramePr>
        <p:xfrm>
          <a:off x="5407496" y="4143895"/>
          <a:ext cx="1828800" cy="614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8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10379705"/>
              </p:ext>
            </p:extLst>
          </p:nvPr>
        </p:nvGraphicFramePr>
        <p:xfrm>
          <a:off x="503548" y="1700808"/>
          <a:ext cx="8136904" cy="2316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23" name="Picture 60" descr="logo.png">
            <a:hlinkClick r:id="rId23"/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733256"/>
            <a:ext cx="2214563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0" y="6585302"/>
            <a:ext cx="9144000" cy="300082"/>
          </a:xfrm>
          <a:prstGeom prst="rect">
            <a:avLst/>
          </a:prstGeom>
          <a:solidFill>
            <a:srgbClr val="00A64C"/>
          </a:solidFill>
        </p:spPr>
        <p:txBody>
          <a:bodyPr wrap="square" rtlCol="0">
            <a:spAutoFit/>
          </a:bodyPr>
          <a:lstStyle/>
          <a:p>
            <a:endParaRPr lang="ru-RU" sz="135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66339" y="6581001"/>
            <a:ext cx="13953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+7 495 995 95 14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48909" y="6581000"/>
            <a:ext cx="18274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seminar@directtalk.ru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656145" y="6579809"/>
            <a:ext cx="1477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www.directtalk.ru</a:t>
            </a:r>
            <a:endParaRPr lang="en-US" sz="12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-36512" y="6595093"/>
            <a:ext cx="39156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Селезнёвская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д.11А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2,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офис</a:t>
            </a:r>
            <a:r>
              <a:rPr lang="en-US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511 </a:t>
            </a:r>
          </a:p>
        </p:txBody>
      </p:sp>
      <p:pic>
        <p:nvPicPr>
          <p:cNvPr id="30" name="Picture 30" descr="PPP_ISYMB_CLP_Information_Blue.png"/>
          <p:cNvPicPr>
            <a:picLocks noChangeAspect="1"/>
          </p:cNvPicPr>
          <p:nvPr/>
        </p:nvPicPr>
        <p:blipFill>
          <a:blip r:embed="rId25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65" y="6591300"/>
            <a:ext cx="360040" cy="31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1" descr="PPP_ISYMB_CLP_Mail_Blue.png"/>
          <p:cNvPicPr>
            <a:picLocks noChangeAspect="1"/>
          </p:cNvPicPr>
          <p:nvPr/>
        </p:nvPicPr>
        <p:blipFill>
          <a:blip r:embed="rId26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32" y="6591300"/>
            <a:ext cx="382141" cy="330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PPP_ISYMB_CLP_Phone_Blue.png"/>
          <p:cNvPicPr>
            <a:picLocks noChangeAspect="1"/>
          </p:cNvPicPr>
          <p:nvPr/>
        </p:nvPicPr>
        <p:blipFill>
          <a:blip r:embed="rId27" cstate="print">
            <a:duotone>
              <a:prstClr val="black"/>
              <a:sysClr val="window" lastClr="FFFFFF">
                <a:tint val="45000"/>
                <a:satMod val="400000"/>
              </a:sysClr>
            </a:duotone>
          </a:blip>
          <a:srcRect/>
          <a:stretch>
            <a:fillRect/>
          </a:stretch>
        </p:blipFill>
        <p:spPr bwMode="auto">
          <a:xfrm>
            <a:off x="3790887" y="6583255"/>
            <a:ext cx="398496" cy="34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3548" y="4965224"/>
            <a:ext cx="3096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sz="1000" b="1" dirty="0" smtClean="0"/>
              <a:t>*</a:t>
            </a:r>
            <a:r>
              <a:rPr lang="ru-RU" sz="1000" dirty="0" smtClean="0"/>
              <a:t>Интенсивность - количество </a:t>
            </a:r>
            <a:r>
              <a:rPr lang="ru-RU" sz="1000" dirty="0"/>
              <a:t>уроков в </a:t>
            </a:r>
            <a:r>
              <a:rPr lang="ru-RU" sz="1000" dirty="0" smtClean="0"/>
              <a:t>неделю</a:t>
            </a:r>
          </a:p>
          <a:p>
            <a:pPr lvl="0">
              <a:lnSpc>
                <a:spcPct val="100000"/>
              </a:lnSpc>
            </a:pPr>
            <a:r>
              <a:rPr lang="ru-RU" sz="1000" b="1" dirty="0" smtClean="0"/>
              <a:t>**</a:t>
            </a:r>
            <a:r>
              <a:rPr lang="ru-RU" sz="1000" dirty="0" smtClean="0"/>
              <a:t>Продолжительность - количество недель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402682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1342</Words>
  <Application>Microsoft Office PowerPoint</Application>
  <PresentationFormat>On-screen Show (4:3)</PresentationFormat>
  <Paragraphs>345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Бюро международных образовательных программ  «Прямой разговор»</vt:lpstr>
      <vt:lpstr>Услуги «под ключ»</vt:lpstr>
      <vt:lpstr>В курсе событий</vt:lpstr>
      <vt:lpstr>Процесс оформления и документы</vt:lpstr>
      <vt:lpstr>Slide 6</vt:lpstr>
      <vt:lpstr>Круглогодичные курсы</vt:lpstr>
      <vt:lpstr>Требования к уровню владения языком для поступающих на  соответствующие языковые курсы</vt:lpstr>
      <vt:lpstr>Стоимость (в неделю) обучения, проживания и питания</vt:lpstr>
      <vt:lpstr>Каникулы  за рубежом</vt:lpstr>
      <vt:lpstr>Летние и зимние лагеря для детей и подростков</vt:lpstr>
      <vt:lpstr>Популярные программы</vt:lpstr>
      <vt:lpstr>Английский + развлекательные  мероприятия</vt:lpstr>
      <vt:lpstr>Английский + академические предметы</vt:lpstr>
      <vt:lpstr>Английский + подготовка к экзаменам</vt:lpstr>
      <vt:lpstr>Английский язык + спорт и творчество</vt:lpstr>
      <vt:lpstr>Видео летних программ при учебных заведениях:</vt:lpstr>
      <vt:lpstr>Slide 18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Dilara</cp:lastModifiedBy>
  <cp:revision>153</cp:revision>
  <dcterms:created xsi:type="dcterms:W3CDTF">2014-04-01T16:35:38Z</dcterms:created>
  <dcterms:modified xsi:type="dcterms:W3CDTF">2015-11-17T08:59:58Z</dcterms:modified>
</cp:coreProperties>
</file>